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32397700" cy="43192700"/>
  <p:notesSz cx="6858000" cy="9144000"/>
  <p:embeddedFontLst>
    <p:embeddedFont>
      <p:font typeface="Arial Bold" panose="020B0604020202020204" charset="0"/>
      <p:regular r:id="rId3"/>
    </p:embeddedFont>
    <p:embeddedFont>
      <p:font typeface="Pierson" panose="020B0604020202020204" charset="0"/>
      <p:regular r:id="rId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33" d="100"/>
          <a:sy n="33" d="100"/>
        </p:scale>
        <p:origin x="514"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font" Target="fonts/font1.fntdata"/><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font" Target="fonts/font2.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2236375" y="0"/>
            <a:ext cx="9928801" cy="9928801"/>
          </a:xfrm>
          <a:prstGeom prst="rect">
            <a:avLst/>
          </a:prstGeom>
        </p:spPr>
      </p:pic>
      <p:grpSp>
        <p:nvGrpSpPr>
          <p:cNvPr id="3" name="Group 3"/>
          <p:cNvGrpSpPr/>
          <p:nvPr/>
        </p:nvGrpSpPr>
        <p:grpSpPr>
          <a:xfrm>
            <a:off x="0" y="39486226"/>
            <a:ext cx="32400000" cy="351741"/>
            <a:chOff x="0" y="0"/>
            <a:chExt cx="3048000" cy="33090"/>
          </a:xfrm>
        </p:grpSpPr>
        <p:sp>
          <p:nvSpPr>
            <p:cNvPr id="4" name="Freeform 4"/>
            <p:cNvSpPr/>
            <p:nvPr/>
          </p:nvSpPr>
          <p:spPr>
            <a:xfrm>
              <a:off x="0" y="0"/>
              <a:ext cx="3048000" cy="33090"/>
            </a:xfrm>
            <a:custGeom>
              <a:avLst/>
              <a:gdLst/>
              <a:ahLst/>
              <a:cxnLst/>
              <a:rect l="l" t="t" r="r" b="b"/>
              <a:pathLst>
                <a:path w="3048000" h="33090">
                  <a:moveTo>
                    <a:pt x="4301" y="0"/>
                  </a:moveTo>
                  <a:lnTo>
                    <a:pt x="3043699" y="0"/>
                  </a:lnTo>
                  <a:cubicBezTo>
                    <a:pt x="3046074" y="0"/>
                    <a:pt x="3048000" y="1926"/>
                    <a:pt x="3048000" y="4301"/>
                  </a:cubicBezTo>
                  <a:lnTo>
                    <a:pt x="3048000" y="28789"/>
                  </a:lnTo>
                  <a:cubicBezTo>
                    <a:pt x="3048000" y="31164"/>
                    <a:pt x="3046074" y="33090"/>
                    <a:pt x="3043699" y="33090"/>
                  </a:cubicBezTo>
                  <a:lnTo>
                    <a:pt x="4301" y="33090"/>
                  </a:lnTo>
                  <a:cubicBezTo>
                    <a:pt x="1926" y="33090"/>
                    <a:pt x="0" y="31164"/>
                    <a:pt x="0" y="28789"/>
                  </a:cubicBezTo>
                  <a:lnTo>
                    <a:pt x="0" y="4301"/>
                  </a:lnTo>
                  <a:cubicBezTo>
                    <a:pt x="0" y="1926"/>
                    <a:pt x="1926" y="0"/>
                    <a:pt x="4301" y="0"/>
                  </a:cubicBezTo>
                  <a:close/>
                </a:path>
              </a:pathLst>
            </a:custGeom>
            <a:solidFill>
              <a:srgbClr val="954827"/>
            </a:solidFill>
          </p:spPr>
        </p:sp>
        <p:sp>
          <p:nvSpPr>
            <p:cNvPr id="5" name="TextBox 5"/>
            <p:cNvSpPr txBox="1"/>
            <p:nvPr/>
          </p:nvSpPr>
          <p:spPr>
            <a:xfrm>
              <a:off x="0" y="-114300"/>
              <a:ext cx="812800" cy="927100"/>
            </a:xfrm>
            <a:prstGeom prst="rect">
              <a:avLst/>
            </a:prstGeom>
          </p:spPr>
          <p:txBody>
            <a:bodyPr lIns="406400" tIns="406400" rIns="406400" bIns="406400" rtlCol="0" anchor="ctr"/>
            <a:lstStyle/>
            <a:p>
              <a:pPr algn="ctr">
                <a:lnSpc>
                  <a:spcPts val="7839"/>
                </a:lnSpc>
                <a:spcBef>
                  <a:spcPct val="0"/>
                </a:spcBef>
              </a:pPr>
              <a:endParaRPr/>
            </a:p>
          </p:txBody>
        </p:sp>
      </p:grpSp>
      <p:pic>
        <p:nvPicPr>
          <p:cNvPr id="6" name="Picture 6"/>
          <p:cNvPicPr>
            <a:picLocks noChangeAspect="1"/>
          </p:cNvPicPr>
          <p:nvPr/>
        </p:nvPicPr>
        <p:blipFill>
          <a:blip r:embed="rId3"/>
          <a:srcRect/>
          <a:stretch>
            <a:fillRect/>
          </a:stretch>
        </p:blipFill>
        <p:spPr>
          <a:xfrm>
            <a:off x="21925893" y="39960000"/>
            <a:ext cx="4623235" cy="3084899"/>
          </a:xfrm>
          <a:prstGeom prst="rect">
            <a:avLst/>
          </a:prstGeom>
        </p:spPr>
      </p:pic>
      <p:pic>
        <p:nvPicPr>
          <p:cNvPr id="7" name="Picture 7"/>
          <p:cNvPicPr>
            <a:picLocks noChangeAspect="1"/>
          </p:cNvPicPr>
          <p:nvPr/>
        </p:nvPicPr>
        <p:blipFill>
          <a:blip r:embed="rId4"/>
          <a:srcRect/>
          <a:stretch>
            <a:fillRect/>
          </a:stretch>
        </p:blipFill>
        <p:spPr>
          <a:xfrm>
            <a:off x="27073556" y="39960000"/>
            <a:ext cx="5326444" cy="3084899"/>
          </a:xfrm>
          <a:prstGeom prst="rect">
            <a:avLst/>
          </a:prstGeom>
        </p:spPr>
      </p:pic>
      <p:sp>
        <p:nvSpPr>
          <p:cNvPr id="9" name="AutoShape 9"/>
          <p:cNvSpPr/>
          <p:nvPr/>
        </p:nvSpPr>
        <p:spPr>
          <a:xfrm>
            <a:off x="5327973" y="2786056"/>
            <a:ext cx="26014138" cy="48930"/>
          </a:xfrm>
          <a:prstGeom prst="line">
            <a:avLst/>
          </a:prstGeom>
          <a:ln w="95250" cap="flat">
            <a:solidFill>
              <a:srgbClr val="256836"/>
            </a:solidFill>
            <a:prstDash val="solid"/>
            <a:headEnd type="none" w="sm" len="sm"/>
            <a:tailEnd type="none" w="sm" len="sm"/>
          </a:ln>
        </p:spPr>
      </p:sp>
      <p:sp>
        <p:nvSpPr>
          <p:cNvPr id="10" name="AutoShape 10"/>
          <p:cNvSpPr/>
          <p:nvPr/>
        </p:nvSpPr>
        <p:spPr>
          <a:xfrm>
            <a:off x="5327973" y="9052052"/>
            <a:ext cx="26014138" cy="48930"/>
          </a:xfrm>
          <a:prstGeom prst="line">
            <a:avLst/>
          </a:prstGeom>
          <a:ln w="95250" cap="flat">
            <a:solidFill>
              <a:srgbClr val="256836"/>
            </a:solidFill>
            <a:prstDash val="solid"/>
            <a:headEnd type="none" w="sm" len="sm"/>
            <a:tailEnd type="none" w="sm" len="sm"/>
          </a:ln>
        </p:spPr>
      </p:sp>
      <p:pic>
        <p:nvPicPr>
          <p:cNvPr id="11" name="Picture 11"/>
          <p:cNvPicPr>
            <a:picLocks noChangeAspect="1"/>
          </p:cNvPicPr>
          <p:nvPr/>
        </p:nvPicPr>
        <p:blipFill>
          <a:blip r:embed="rId5"/>
          <a:srcRect/>
          <a:stretch>
            <a:fillRect/>
          </a:stretch>
        </p:blipFill>
        <p:spPr>
          <a:xfrm>
            <a:off x="17739701" y="22271296"/>
            <a:ext cx="12995621" cy="6400960"/>
          </a:xfrm>
          <a:prstGeom prst="rect">
            <a:avLst/>
          </a:prstGeom>
        </p:spPr>
      </p:pic>
      <p:pic>
        <p:nvPicPr>
          <p:cNvPr id="12" name="Picture 12"/>
          <p:cNvPicPr>
            <a:picLocks noChangeAspect="1"/>
          </p:cNvPicPr>
          <p:nvPr/>
        </p:nvPicPr>
        <p:blipFill>
          <a:blip r:embed="rId6"/>
          <a:srcRect/>
          <a:stretch>
            <a:fillRect/>
          </a:stretch>
        </p:blipFill>
        <p:spPr>
          <a:xfrm>
            <a:off x="1870863" y="31504096"/>
            <a:ext cx="12995621" cy="4286371"/>
          </a:xfrm>
          <a:prstGeom prst="rect">
            <a:avLst/>
          </a:prstGeom>
        </p:spPr>
      </p:pic>
      <p:sp>
        <p:nvSpPr>
          <p:cNvPr id="13" name="TextBox 13"/>
          <p:cNvSpPr txBox="1"/>
          <p:nvPr/>
        </p:nvSpPr>
        <p:spPr>
          <a:xfrm>
            <a:off x="9695019" y="93756"/>
            <a:ext cx="19102497" cy="1543050"/>
          </a:xfrm>
          <a:prstGeom prst="rect">
            <a:avLst/>
          </a:prstGeom>
        </p:spPr>
        <p:txBody>
          <a:bodyPr lIns="0" tIns="0" rIns="0" bIns="0" rtlCol="0" anchor="t">
            <a:spAutoFit/>
          </a:bodyPr>
          <a:lstStyle/>
          <a:p>
            <a:pPr algn="ctr">
              <a:lnSpc>
                <a:spcPts val="12599"/>
              </a:lnSpc>
            </a:pPr>
            <a:r>
              <a:rPr lang="en-US" sz="9000" dirty="0">
                <a:solidFill>
                  <a:srgbClr val="000000"/>
                </a:solidFill>
                <a:latin typeface="Pierson"/>
              </a:rPr>
              <a:t>III </a:t>
            </a:r>
            <a:r>
              <a:rPr lang="en-US" sz="9000" dirty="0" err="1">
                <a:solidFill>
                  <a:srgbClr val="000000"/>
                </a:solidFill>
                <a:latin typeface="Pierson"/>
              </a:rPr>
              <a:t>Colóquio</a:t>
            </a:r>
            <a:r>
              <a:rPr lang="en-US" sz="9000" dirty="0">
                <a:solidFill>
                  <a:srgbClr val="000000"/>
                </a:solidFill>
                <a:latin typeface="Pierson"/>
              </a:rPr>
              <a:t> da </a:t>
            </a:r>
            <a:r>
              <a:rPr lang="en-US" sz="9000" dirty="0" err="1">
                <a:solidFill>
                  <a:srgbClr val="000000"/>
                </a:solidFill>
                <a:latin typeface="Pierson"/>
              </a:rPr>
              <a:t>Pós-Graduação</a:t>
            </a:r>
            <a:endParaRPr lang="en-US" sz="9000" dirty="0">
              <a:solidFill>
                <a:srgbClr val="000000"/>
              </a:solidFill>
              <a:latin typeface="Pierson"/>
            </a:endParaRPr>
          </a:p>
        </p:txBody>
      </p:sp>
      <p:sp>
        <p:nvSpPr>
          <p:cNvPr id="14" name="TextBox 14"/>
          <p:cNvSpPr txBox="1"/>
          <p:nvPr/>
        </p:nvSpPr>
        <p:spPr>
          <a:xfrm>
            <a:off x="10160985" y="1522506"/>
            <a:ext cx="16954405" cy="1028700"/>
          </a:xfrm>
          <a:prstGeom prst="rect">
            <a:avLst/>
          </a:prstGeom>
        </p:spPr>
        <p:txBody>
          <a:bodyPr lIns="0" tIns="0" rIns="0" bIns="0" rtlCol="0" anchor="t">
            <a:spAutoFit/>
          </a:bodyPr>
          <a:lstStyle/>
          <a:p>
            <a:pPr algn="ctr">
              <a:lnSpc>
                <a:spcPts val="8400"/>
              </a:lnSpc>
            </a:pPr>
            <a:r>
              <a:rPr lang="en-US" sz="6000">
                <a:solidFill>
                  <a:srgbClr val="000000"/>
                </a:solidFill>
                <a:latin typeface="Pierson"/>
              </a:rPr>
              <a:t>IF Goiano - Campus Urutai</a:t>
            </a:r>
          </a:p>
        </p:txBody>
      </p:sp>
      <p:sp>
        <p:nvSpPr>
          <p:cNvPr id="15" name="TextBox 15"/>
          <p:cNvSpPr txBox="1"/>
          <p:nvPr/>
        </p:nvSpPr>
        <p:spPr>
          <a:xfrm>
            <a:off x="5327879" y="2939003"/>
            <a:ext cx="26014322" cy="3379202"/>
          </a:xfrm>
          <a:prstGeom prst="rect">
            <a:avLst/>
          </a:prstGeom>
        </p:spPr>
        <p:txBody>
          <a:bodyPr lIns="0" tIns="0" rIns="0" bIns="0" rtlCol="0" anchor="t">
            <a:spAutoFit/>
          </a:bodyPr>
          <a:lstStyle/>
          <a:p>
            <a:pPr algn="ctr">
              <a:lnSpc>
                <a:spcPts val="8630"/>
              </a:lnSpc>
            </a:pPr>
            <a:r>
              <a:rPr lang="en-US" sz="6164">
                <a:solidFill>
                  <a:srgbClr val="000000"/>
                </a:solidFill>
                <a:latin typeface="Arial Bold"/>
              </a:rPr>
              <a:t>Título do trabalho Arial, negrito, corpo 72pt, podendo ser reduzido para até corpo 60, caso a quantidade de texto ultrapasse o espaço delimitado</a:t>
            </a:r>
          </a:p>
        </p:txBody>
      </p:sp>
      <p:sp>
        <p:nvSpPr>
          <p:cNvPr id="16" name="TextBox 16"/>
          <p:cNvSpPr txBox="1"/>
          <p:nvPr/>
        </p:nvSpPr>
        <p:spPr>
          <a:xfrm>
            <a:off x="7458079" y="7594727"/>
            <a:ext cx="21791793" cy="581025"/>
          </a:xfrm>
          <a:prstGeom prst="rect">
            <a:avLst/>
          </a:prstGeom>
        </p:spPr>
        <p:txBody>
          <a:bodyPr lIns="0" tIns="0" rIns="0" bIns="0" rtlCol="0" anchor="t">
            <a:spAutoFit/>
          </a:bodyPr>
          <a:lstStyle/>
          <a:p>
            <a:pPr algn="ctr">
              <a:lnSpc>
                <a:spcPts val="4200"/>
              </a:lnSpc>
              <a:spcBef>
                <a:spcPct val="0"/>
              </a:spcBef>
            </a:pPr>
            <a:r>
              <a:rPr lang="en-US" sz="3000">
                <a:solidFill>
                  <a:srgbClr val="000000"/>
                </a:solidFill>
                <a:latin typeface="Arial"/>
              </a:rPr>
              <a:t>Instituições; unidade acadêmica e endereço eletrônico do autor de correspondência e do apresentador: arial, regular, corpo 30pt </a:t>
            </a:r>
          </a:p>
        </p:txBody>
      </p:sp>
      <p:sp>
        <p:nvSpPr>
          <p:cNvPr id="17" name="TextBox 17"/>
          <p:cNvSpPr txBox="1"/>
          <p:nvPr/>
        </p:nvSpPr>
        <p:spPr>
          <a:xfrm>
            <a:off x="6021960" y="6525129"/>
            <a:ext cx="25320243" cy="755650"/>
          </a:xfrm>
          <a:prstGeom prst="rect">
            <a:avLst/>
          </a:prstGeom>
        </p:spPr>
        <p:txBody>
          <a:bodyPr lIns="0" tIns="0" rIns="0" bIns="0" rtlCol="0" anchor="t">
            <a:spAutoFit/>
          </a:bodyPr>
          <a:lstStyle/>
          <a:p>
            <a:pPr algn="ctr">
              <a:lnSpc>
                <a:spcPts val="5599"/>
              </a:lnSpc>
            </a:pPr>
            <a:r>
              <a:rPr lang="en-US" sz="3999">
                <a:solidFill>
                  <a:srgbClr val="000000"/>
                </a:solidFill>
                <a:latin typeface="Arial Bold"/>
              </a:rPr>
              <a:t>Nomes dos autores: arial, negrito, corpo 40pt, numerados em sobrescrito de acordo com a instituição</a:t>
            </a:r>
          </a:p>
        </p:txBody>
      </p:sp>
      <p:sp>
        <p:nvSpPr>
          <p:cNvPr id="18" name="TextBox 18"/>
          <p:cNvSpPr txBox="1"/>
          <p:nvPr/>
        </p:nvSpPr>
        <p:spPr>
          <a:xfrm>
            <a:off x="4833757" y="9909751"/>
            <a:ext cx="6701239" cy="1041400"/>
          </a:xfrm>
          <a:prstGeom prst="rect">
            <a:avLst/>
          </a:prstGeom>
        </p:spPr>
        <p:txBody>
          <a:bodyPr lIns="0" tIns="0" rIns="0" bIns="0" rtlCol="0" anchor="t">
            <a:spAutoFit/>
          </a:bodyPr>
          <a:lstStyle/>
          <a:p>
            <a:pPr algn="ctr">
              <a:lnSpc>
                <a:spcPts val="7699"/>
              </a:lnSpc>
            </a:pPr>
            <a:r>
              <a:rPr lang="en-US" sz="5499">
                <a:solidFill>
                  <a:srgbClr val="000000"/>
                </a:solidFill>
                <a:latin typeface="Arial Bold"/>
              </a:rPr>
              <a:t>INTRODUÇÃO</a:t>
            </a:r>
          </a:p>
        </p:txBody>
      </p:sp>
      <p:sp>
        <p:nvSpPr>
          <p:cNvPr id="19" name="TextBox 19"/>
          <p:cNvSpPr txBox="1"/>
          <p:nvPr/>
        </p:nvSpPr>
        <p:spPr>
          <a:xfrm>
            <a:off x="18519498" y="9909751"/>
            <a:ext cx="11436028" cy="1041400"/>
          </a:xfrm>
          <a:prstGeom prst="rect">
            <a:avLst/>
          </a:prstGeom>
        </p:spPr>
        <p:txBody>
          <a:bodyPr lIns="0" tIns="0" rIns="0" bIns="0" rtlCol="0" anchor="t">
            <a:spAutoFit/>
          </a:bodyPr>
          <a:lstStyle/>
          <a:p>
            <a:pPr algn="ctr">
              <a:lnSpc>
                <a:spcPts val="7699"/>
              </a:lnSpc>
            </a:pPr>
            <a:r>
              <a:rPr lang="en-US" sz="5499">
                <a:solidFill>
                  <a:srgbClr val="000000"/>
                </a:solidFill>
                <a:latin typeface="Arial Bold"/>
              </a:rPr>
              <a:t>RESULTADOS E DISCUSSÃO</a:t>
            </a:r>
          </a:p>
        </p:txBody>
      </p:sp>
      <p:sp>
        <p:nvSpPr>
          <p:cNvPr id="20" name="TextBox 20"/>
          <p:cNvSpPr txBox="1"/>
          <p:nvPr/>
        </p:nvSpPr>
        <p:spPr>
          <a:xfrm>
            <a:off x="1787257" y="11296891"/>
            <a:ext cx="13079227" cy="5662295"/>
          </a:xfrm>
          <a:prstGeom prst="rect">
            <a:avLst/>
          </a:prstGeom>
        </p:spPr>
        <p:txBody>
          <a:bodyPr lIns="0" tIns="0" rIns="0" bIns="0" rtlCol="0" anchor="t">
            <a:spAutoFit/>
          </a:bodyPr>
          <a:lstStyle/>
          <a:p>
            <a:pPr algn="just">
              <a:lnSpc>
                <a:spcPts val="4480"/>
              </a:lnSpc>
            </a:pPr>
            <a:r>
              <a:rPr lang="en-US" sz="3200">
                <a:solidFill>
                  <a:srgbClr val="000000"/>
                </a:solidFill>
                <a:latin typeface="Arial"/>
              </a:rPr>
              <a:t>Corpo do texto Arial regular tamanho 32pt, podendo ser reduzido para até 24pt, caso a quantidade de texto ultrapasse o espaço delimitado. Inicie o painel sem recuo de parágrafo, com uma ou duas sentenças que contextualizem o problema em estudo. Apresente de forma clara o(s) objetivo(s). Apresente a metodologia, de forma que fique claro para o leitor não especialista os meios pelos quais foram obtidos os resultados, inclusive de análise de dados (quando houver). Discorra sobre os resultados mais relevantes deste estudo. Não use negrito em nenhuma parte. Nomes científicos devem estar destacados em itálico. Títulos devem ser em fonte Arial regular tamanho 55pt.</a:t>
            </a:r>
          </a:p>
        </p:txBody>
      </p:sp>
      <p:sp>
        <p:nvSpPr>
          <p:cNvPr id="21" name="TextBox 21"/>
          <p:cNvSpPr txBox="1"/>
          <p:nvPr/>
        </p:nvSpPr>
        <p:spPr>
          <a:xfrm>
            <a:off x="1787257" y="18736151"/>
            <a:ext cx="13079227" cy="12405995"/>
          </a:xfrm>
          <a:prstGeom prst="rect">
            <a:avLst/>
          </a:prstGeom>
        </p:spPr>
        <p:txBody>
          <a:bodyPr lIns="0" tIns="0" rIns="0" bIns="0" rtlCol="0" anchor="t">
            <a:spAutoFit/>
          </a:bodyPr>
          <a:lstStyle/>
          <a:p>
            <a:pPr algn="just">
              <a:lnSpc>
                <a:spcPts val="4480"/>
              </a:lnSpc>
              <a:spcBef>
                <a:spcPct val="0"/>
              </a:spcBef>
            </a:pPr>
            <a:r>
              <a:rPr lang="en-US" sz="3200">
                <a:solidFill>
                  <a:srgbClr val="000000"/>
                </a:solidFill>
                <a:latin typeface="Arial"/>
              </a:rPr>
              <a:t>Lorem ipsum dolor sit amet, consectetur adipiscing elit. Morbi auctor, elit eget pharetra condimentum, diam erat consequat nunc, ac rutrum lacus tellus ut nisl. Etiam ullamcorper consectetur libero et tincidunt. Nam eget ex eu odio molestie sollicitudin eget et lacus. Quisque a mi consequat, dapibus quam at, pharetra nunc. Aliquam interdum laoreet urna et congue. Curabitur consectetur, ipsum eget faucibus posuere, nisl metus scelerisque lacus, id suscipit nisi elit nec ligula. Duis hendrerit vitae tellus ac dictum. Aenean pulvinar justo euismod lorem tincidunt blandit. Praesent dignissim tortor molestie ullamcorper fermentum. Mauris neque enim, aliquam in urna vel, molestie malesuada ligula. Praesent dapibus augue id dolor hendrerit scelerisque. Sed euismod vulputate mi non viverra. Fusce urna augue, porta at odio venenatis, laoreet posuere nulla. Phasellus consectetur lacus sit amet lectus iaculis, in malesuada ipsum sollicitudin. Morbi pretium in elit et dapibus. Etiam et est sed nibh semper consequat vulputate non felis. Ut metus urna, fringilla at maximus quis, aliquet vel felis. Aenean lobortis mauris non nulla blandit, id venenatis lacus finibus. Nulla in tortor ac eros ullamcorper facilisis. Morbi sit amet metus imperdiet dui maximus sollicitudin eget in elit. Fusce elementum elementum leo, et finibus nulla finibus a. Etiam tristique aliquam ligula, vel tristique nulla. Suspendisse rutrum pellentesque accumsan. Aliquam erat volutpat. Mauris bibendum erat turpis, eget varius libero porta nec. </a:t>
            </a:r>
          </a:p>
        </p:txBody>
      </p:sp>
      <p:sp>
        <p:nvSpPr>
          <p:cNvPr id="22" name="TextBox 22"/>
          <p:cNvSpPr txBox="1"/>
          <p:nvPr/>
        </p:nvSpPr>
        <p:spPr>
          <a:xfrm>
            <a:off x="4833757" y="17447101"/>
            <a:ext cx="6701239" cy="1050925"/>
          </a:xfrm>
          <a:prstGeom prst="rect">
            <a:avLst/>
          </a:prstGeom>
        </p:spPr>
        <p:txBody>
          <a:bodyPr lIns="0" tIns="0" rIns="0" bIns="0" rtlCol="0" anchor="t">
            <a:spAutoFit/>
          </a:bodyPr>
          <a:lstStyle/>
          <a:p>
            <a:pPr algn="ctr">
              <a:lnSpc>
                <a:spcPts val="7700"/>
              </a:lnSpc>
            </a:pPr>
            <a:r>
              <a:rPr lang="en-US" sz="5500">
                <a:solidFill>
                  <a:srgbClr val="000000"/>
                </a:solidFill>
                <a:latin typeface="Arial Bold"/>
              </a:rPr>
              <a:t>METODOLOGIA</a:t>
            </a:r>
          </a:p>
        </p:txBody>
      </p:sp>
      <p:sp>
        <p:nvSpPr>
          <p:cNvPr id="23" name="TextBox 23"/>
          <p:cNvSpPr txBox="1"/>
          <p:nvPr/>
        </p:nvSpPr>
        <p:spPr>
          <a:xfrm>
            <a:off x="17656095" y="11189276"/>
            <a:ext cx="13079227" cy="10720070"/>
          </a:xfrm>
          <a:prstGeom prst="rect">
            <a:avLst/>
          </a:prstGeom>
        </p:spPr>
        <p:txBody>
          <a:bodyPr lIns="0" tIns="0" rIns="0" bIns="0" rtlCol="0" anchor="t">
            <a:spAutoFit/>
          </a:bodyPr>
          <a:lstStyle/>
          <a:p>
            <a:pPr algn="just">
              <a:lnSpc>
                <a:spcPts val="4480"/>
              </a:lnSpc>
            </a:pPr>
            <a:r>
              <a:rPr lang="en-US" sz="3200">
                <a:solidFill>
                  <a:srgbClr val="000000"/>
                </a:solidFill>
                <a:latin typeface="Arial"/>
              </a:rPr>
              <a:t>Lorem ipsum dolor sit amet, consectetur adipiscing elit. Morbi auctor, elit eget pharetra condimentum, diam erat consequat nunc, ac rutrum lacus tellus ut nisl. Etiam ullamcorper consectetur libero et tincidunt. Nam eget ex eu odio molestie sollicitudin eget et lacus. Quisque a mi consequat, dapibus quam at, pharetra nunc. Aliquam interdum laoreet urna et congue. Curabitur consectetur, ipsum eget faucibus posuere, nisl metus scelerisque lacus, id suscipit nisi elit nec ligula. Duis hendrerit vitae tellus ac dictum. Aenean pulvinar justo euismod lorem tincidunt blandit. Praesent dignissim tortor molestie ullamcorper fermentum. Mauris neque enim, aliquam in urna vel, molestie malesuada ligula. Praesent dapibus augue id dolor hendrerit scelerisque. Sed euismod vulputate mi non viverra. Fusce urna augue, porta at odio venenatis, laoreet posuere nulla. Phasellus consectetur lacus sit amet lectus iaculis, in malesuada ipsum sollicitudin. Morbi sit amet metus imperdiet dui maximus sollicitudin eget in elit. Fusce elementum elementum leo, et finibus nulla finibus a. Etiam tristique aliquam ligula, vel tristique nulla. Suspendisse rutrum pellentesque accumsan. Aliquam erat volutpat. Mauris bibendum erat turpis, eget varius libero porta nec. Phasellus orci massa, maximus id neque a, sollicitudin euismod elit.</a:t>
            </a:r>
          </a:p>
        </p:txBody>
      </p:sp>
      <p:sp>
        <p:nvSpPr>
          <p:cNvPr id="24" name="TextBox 24"/>
          <p:cNvSpPr txBox="1"/>
          <p:nvPr/>
        </p:nvSpPr>
        <p:spPr>
          <a:xfrm>
            <a:off x="1870863" y="36028592"/>
            <a:ext cx="13079227" cy="604520"/>
          </a:xfrm>
          <a:prstGeom prst="rect">
            <a:avLst/>
          </a:prstGeom>
        </p:spPr>
        <p:txBody>
          <a:bodyPr lIns="0" tIns="0" rIns="0" bIns="0" rtlCol="0" anchor="t">
            <a:spAutoFit/>
          </a:bodyPr>
          <a:lstStyle/>
          <a:p>
            <a:pPr algn="just">
              <a:lnSpc>
                <a:spcPts val="4480"/>
              </a:lnSpc>
              <a:spcBef>
                <a:spcPct val="0"/>
              </a:spcBef>
            </a:pPr>
            <a:r>
              <a:rPr lang="en-US" sz="3200">
                <a:solidFill>
                  <a:srgbClr val="000000"/>
                </a:solidFill>
                <a:latin typeface="Arial Bold"/>
              </a:rPr>
              <a:t>Tabela 1. </a:t>
            </a:r>
            <a:r>
              <a:rPr lang="en-US" sz="3200">
                <a:solidFill>
                  <a:srgbClr val="000000"/>
                </a:solidFill>
                <a:latin typeface="Arial"/>
              </a:rPr>
              <a:t>Título</a:t>
            </a:r>
          </a:p>
        </p:txBody>
      </p:sp>
      <p:sp>
        <p:nvSpPr>
          <p:cNvPr id="25" name="TextBox 25"/>
          <p:cNvSpPr txBox="1"/>
          <p:nvPr/>
        </p:nvSpPr>
        <p:spPr>
          <a:xfrm>
            <a:off x="17656095" y="28910381"/>
            <a:ext cx="13079227" cy="604520"/>
          </a:xfrm>
          <a:prstGeom prst="rect">
            <a:avLst/>
          </a:prstGeom>
        </p:spPr>
        <p:txBody>
          <a:bodyPr lIns="0" tIns="0" rIns="0" bIns="0" rtlCol="0" anchor="t">
            <a:spAutoFit/>
          </a:bodyPr>
          <a:lstStyle/>
          <a:p>
            <a:pPr algn="just">
              <a:lnSpc>
                <a:spcPts val="4480"/>
              </a:lnSpc>
              <a:spcBef>
                <a:spcPct val="0"/>
              </a:spcBef>
            </a:pPr>
            <a:r>
              <a:rPr lang="en-US" sz="3200">
                <a:solidFill>
                  <a:srgbClr val="000000"/>
                </a:solidFill>
                <a:latin typeface="Arial Bold"/>
              </a:rPr>
              <a:t>Figura 1. </a:t>
            </a:r>
            <a:r>
              <a:rPr lang="en-US" sz="3200">
                <a:solidFill>
                  <a:srgbClr val="000000"/>
                </a:solidFill>
                <a:latin typeface="Arial"/>
              </a:rPr>
              <a:t>Título</a:t>
            </a:r>
          </a:p>
        </p:txBody>
      </p:sp>
      <p:sp>
        <p:nvSpPr>
          <p:cNvPr id="26" name="TextBox 26"/>
          <p:cNvSpPr txBox="1"/>
          <p:nvPr/>
        </p:nvSpPr>
        <p:spPr>
          <a:xfrm>
            <a:off x="18137391" y="30023881"/>
            <a:ext cx="11436028" cy="1050925"/>
          </a:xfrm>
          <a:prstGeom prst="rect">
            <a:avLst/>
          </a:prstGeom>
        </p:spPr>
        <p:txBody>
          <a:bodyPr lIns="0" tIns="0" rIns="0" bIns="0" rtlCol="0" anchor="t">
            <a:spAutoFit/>
          </a:bodyPr>
          <a:lstStyle/>
          <a:p>
            <a:pPr algn="ctr">
              <a:lnSpc>
                <a:spcPts val="7700"/>
              </a:lnSpc>
            </a:pPr>
            <a:r>
              <a:rPr lang="en-US" sz="5500">
                <a:solidFill>
                  <a:srgbClr val="000000"/>
                </a:solidFill>
                <a:latin typeface="Arial Bold"/>
              </a:rPr>
              <a:t>CONCLUSÕES</a:t>
            </a:r>
          </a:p>
        </p:txBody>
      </p:sp>
      <p:sp>
        <p:nvSpPr>
          <p:cNvPr id="27" name="TextBox 27"/>
          <p:cNvSpPr txBox="1"/>
          <p:nvPr/>
        </p:nvSpPr>
        <p:spPr>
          <a:xfrm>
            <a:off x="17739701" y="31312931"/>
            <a:ext cx="13079227" cy="3414395"/>
          </a:xfrm>
          <a:prstGeom prst="rect">
            <a:avLst/>
          </a:prstGeom>
        </p:spPr>
        <p:txBody>
          <a:bodyPr lIns="0" tIns="0" rIns="0" bIns="0" rtlCol="0" anchor="t">
            <a:spAutoFit/>
          </a:bodyPr>
          <a:lstStyle/>
          <a:p>
            <a:pPr algn="just">
              <a:lnSpc>
                <a:spcPts val="4480"/>
              </a:lnSpc>
            </a:pPr>
            <a:r>
              <a:rPr lang="en-US" sz="3200">
                <a:solidFill>
                  <a:srgbClr val="000000"/>
                </a:solidFill>
                <a:latin typeface="Arial"/>
              </a:rPr>
              <a:t>Lorem ipsum dolor sit amet, consectetur adipiscing elit. Morbi auctor, elit eget pharetra condimentum, diam erat consequat nunc, ac rutrum lacus tellus ut nisl. Etiam ullamcorper consectetur libero et tincidunt. Nam eget ex eu odio molestie sollicitudin eget et lacus. Quisque a mi consequat, dapibus quam at, pharetra nunc. Aliquam interdum laoreet urna et congue. </a:t>
            </a:r>
          </a:p>
        </p:txBody>
      </p:sp>
      <p:sp>
        <p:nvSpPr>
          <p:cNvPr id="28" name="TextBox 28"/>
          <p:cNvSpPr txBox="1"/>
          <p:nvPr/>
        </p:nvSpPr>
        <p:spPr>
          <a:xfrm>
            <a:off x="18335042" y="35220237"/>
            <a:ext cx="11436028" cy="1050925"/>
          </a:xfrm>
          <a:prstGeom prst="rect">
            <a:avLst/>
          </a:prstGeom>
        </p:spPr>
        <p:txBody>
          <a:bodyPr lIns="0" tIns="0" rIns="0" bIns="0" rtlCol="0" anchor="t">
            <a:spAutoFit/>
          </a:bodyPr>
          <a:lstStyle/>
          <a:p>
            <a:pPr algn="ctr">
              <a:lnSpc>
                <a:spcPts val="7700"/>
              </a:lnSpc>
            </a:pPr>
            <a:r>
              <a:rPr lang="en-US" sz="5500">
                <a:solidFill>
                  <a:srgbClr val="000000"/>
                </a:solidFill>
                <a:latin typeface="Arial Bold"/>
              </a:rPr>
              <a:t>REFERÊNCIAS</a:t>
            </a:r>
          </a:p>
        </p:txBody>
      </p:sp>
      <p:sp>
        <p:nvSpPr>
          <p:cNvPr id="29" name="TextBox 29"/>
          <p:cNvSpPr txBox="1"/>
          <p:nvPr/>
        </p:nvSpPr>
        <p:spPr>
          <a:xfrm>
            <a:off x="17656095" y="36509287"/>
            <a:ext cx="13079227" cy="1728470"/>
          </a:xfrm>
          <a:prstGeom prst="rect">
            <a:avLst/>
          </a:prstGeom>
        </p:spPr>
        <p:txBody>
          <a:bodyPr lIns="0" tIns="0" rIns="0" bIns="0" rtlCol="0" anchor="t">
            <a:spAutoFit/>
          </a:bodyPr>
          <a:lstStyle/>
          <a:p>
            <a:pPr algn="just">
              <a:lnSpc>
                <a:spcPts val="4480"/>
              </a:lnSpc>
            </a:pPr>
            <a:r>
              <a:rPr lang="en-US" sz="3200">
                <a:solidFill>
                  <a:srgbClr val="000000"/>
                </a:solidFill>
                <a:latin typeface="Arial"/>
              </a:rPr>
              <a:t>Lorem ipsum dolor sit amet, consectetur adipiscing elit. Morbi auctor, elit eget pharetra condimentum, diam erat consequat nunc, ac rutrum lacus tellus ut nisl. </a:t>
            </a:r>
          </a:p>
        </p:txBody>
      </p:sp>
      <p:sp>
        <p:nvSpPr>
          <p:cNvPr id="30" name="TextBox 30"/>
          <p:cNvSpPr txBox="1"/>
          <p:nvPr/>
        </p:nvSpPr>
        <p:spPr>
          <a:xfrm>
            <a:off x="134968" y="39738517"/>
            <a:ext cx="11436028" cy="857250"/>
          </a:xfrm>
          <a:prstGeom prst="rect">
            <a:avLst/>
          </a:prstGeom>
        </p:spPr>
        <p:txBody>
          <a:bodyPr lIns="0" tIns="0" rIns="0" bIns="0" rtlCol="0" anchor="t">
            <a:spAutoFit/>
          </a:bodyPr>
          <a:lstStyle/>
          <a:p>
            <a:pPr algn="ctr">
              <a:lnSpc>
                <a:spcPts val="6299"/>
              </a:lnSpc>
            </a:pPr>
            <a:r>
              <a:rPr lang="en-US" sz="4500">
                <a:solidFill>
                  <a:srgbClr val="000000"/>
                </a:solidFill>
                <a:latin typeface="Arial Bold"/>
              </a:rPr>
              <a:t>AGRADECIMENTOS</a:t>
            </a:r>
          </a:p>
        </p:txBody>
      </p:sp>
      <p:sp>
        <p:nvSpPr>
          <p:cNvPr id="31" name="TextBox 31"/>
          <p:cNvSpPr txBox="1"/>
          <p:nvPr/>
        </p:nvSpPr>
        <p:spPr>
          <a:xfrm>
            <a:off x="3803749" y="40435942"/>
            <a:ext cx="4170466" cy="604520"/>
          </a:xfrm>
          <a:prstGeom prst="rect">
            <a:avLst/>
          </a:prstGeom>
        </p:spPr>
        <p:txBody>
          <a:bodyPr lIns="0" tIns="0" rIns="0" bIns="0" rtlCol="0" anchor="t">
            <a:spAutoFit/>
          </a:bodyPr>
          <a:lstStyle/>
          <a:p>
            <a:pPr algn="just">
              <a:lnSpc>
                <a:spcPts val="4480"/>
              </a:lnSpc>
            </a:pPr>
            <a:r>
              <a:rPr lang="en-US" sz="3200">
                <a:solidFill>
                  <a:srgbClr val="000000"/>
                </a:solidFill>
                <a:latin typeface="Arial"/>
              </a:rPr>
              <a:t>Este campo é opcional</a:t>
            </a:r>
          </a:p>
        </p:txBody>
      </p:sp>
      <p:sp>
        <p:nvSpPr>
          <p:cNvPr id="32" name="TextBox 32"/>
          <p:cNvSpPr txBox="1"/>
          <p:nvPr/>
        </p:nvSpPr>
        <p:spPr>
          <a:xfrm>
            <a:off x="7352114" y="7576055"/>
            <a:ext cx="105966" cy="295275"/>
          </a:xfrm>
          <a:prstGeom prst="rect">
            <a:avLst/>
          </a:prstGeom>
        </p:spPr>
        <p:txBody>
          <a:bodyPr lIns="0" tIns="0" rIns="0" bIns="0" rtlCol="0" anchor="t">
            <a:spAutoFit/>
          </a:bodyPr>
          <a:lstStyle/>
          <a:p>
            <a:pPr algn="ctr">
              <a:lnSpc>
                <a:spcPts val="2100"/>
              </a:lnSpc>
              <a:spcBef>
                <a:spcPct val="0"/>
              </a:spcBef>
            </a:pPr>
            <a:r>
              <a:rPr lang="en-US" sz="1500">
                <a:solidFill>
                  <a:srgbClr val="000000"/>
                </a:solidFill>
                <a:latin typeface="Arial"/>
              </a:rPr>
              <a:t>1</a:t>
            </a:r>
          </a:p>
        </p:txBody>
      </p:sp>
      <p:sp>
        <p:nvSpPr>
          <p:cNvPr id="33" name="TextBox 33"/>
          <p:cNvSpPr txBox="1"/>
          <p:nvPr/>
        </p:nvSpPr>
        <p:spPr>
          <a:xfrm>
            <a:off x="30975535" y="6573279"/>
            <a:ext cx="141251" cy="387350"/>
          </a:xfrm>
          <a:prstGeom prst="rect">
            <a:avLst/>
          </a:prstGeom>
        </p:spPr>
        <p:txBody>
          <a:bodyPr lIns="0" tIns="0" rIns="0" bIns="0" rtlCol="0" anchor="t">
            <a:spAutoFit/>
          </a:bodyPr>
          <a:lstStyle/>
          <a:p>
            <a:pPr algn="ctr">
              <a:lnSpc>
                <a:spcPts val="2800"/>
              </a:lnSpc>
              <a:spcBef>
                <a:spcPct val="0"/>
              </a:spcBef>
            </a:pPr>
            <a:r>
              <a:rPr lang="en-US" sz="2000">
                <a:solidFill>
                  <a:srgbClr val="000000"/>
                </a:solidFill>
                <a:latin typeface="Arial Bold"/>
              </a:rPr>
              <a:t>1</a:t>
            </a:r>
          </a:p>
        </p:txBody>
      </p:sp>
      <p:pic>
        <p:nvPicPr>
          <p:cNvPr id="37" name="Imagem 36">
            <a:extLst>
              <a:ext uri="{FF2B5EF4-FFF2-40B4-BE49-F238E27FC236}">
                <a16:creationId xmlns:a16="http://schemas.microsoft.com/office/drawing/2014/main" id="{09B1AF73-6CED-7FE1-C08D-3DF0C4C75F79}"/>
              </a:ext>
            </a:extLst>
          </p:cNvPr>
          <p:cNvPicPr>
            <a:picLocks noChangeAspect="1"/>
          </p:cNvPicPr>
          <p:nvPr/>
        </p:nvPicPr>
        <p:blipFill>
          <a:blip r:embed="rId7">
            <a:extLst>
              <a:ext uri="{28A0092B-C50C-407E-A947-70E740481C1C}">
                <a14:useLocalDpi xmlns:a14="http://schemas.microsoft.com/office/drawing/2010/main" val="0"/>
              </a:ext>
            </a:extLst>
          </a:blip>
          <a:srcRect t="15827" b="17068"/>
          <a:stretch>
            <a:fillRect/>
          </a:stretch>
        </p:blipFill>
        <p:spPr>
          <a:xfrm>
            <a:off x="16503650" y="39829808"/>
            <a:ext cx="4985111" cy="334528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812</Words>
  <Application>Microsoft Office PowerPoint</Application>
  <PresentationFormat>Personalizar</PresentationFormat>
  <Paragraphs>21</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 Bold</vt:lpstr>
      <vt:lpstr>Arial</vt:lpstr>
      <vt:lpstr>Pierson</vt:lpstr>
      <vt:lpstr>Calibri</vt:lpstr>
      <vt:lpstr>Office Theme</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Modelo de poster (90 × 120 cm)</dc:title>
  <cp:lastModifiedBy>Reviewer</cp:lastModifiedBy>
  <cp:revision>3</cp:revision>
  <dcterms:created xsi:type="dcterms:W3CDTF">2006-08-16T00:00:00Z</dcterms:created>
  <dcterms:modified xsi:type="dcterms:W3CDTF">2026-05-25T13:48:18Z</dcterms:modified>
  <dc:identifier>DAFjF7GznsE</dc:identifier>
</cp:coreProperties>
</file>