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9159200" cy="36358513"/>
  <p:notesSz cx="7104063" cy="10234613"/>
  <p:embeddedFontLst>
    <p:embeddedFont>
      <p:font typeface="Microsoft Yahei" panose="020B0503020204020204" pitchFamily="34" charset="-122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452" userDrawn="1">
          <p15:clr>
            <a:srgbClr val="A4A3A4"/>
          </p15:clr>
        </p15:guide>
        <p15:guide id="2" pos="9197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ul6gbw0r1Tpm+VjI/h0iYqpfZ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578" y="-1650"/>
      </p:cViewPr>
      <p:guideLst>
        <p:guide orient="horz" pos="11452"/>
        <p:guide pos="9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4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4313" y="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68525" y="1279525"/>
            <a:ext cx="276860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86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28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68525" y="1279525"/>
            <a:ext cx="276860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186940" y="5950343"/>
            <a:ext cx="24785320" cy="1265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897"/>
              <a:buFont typeface="Calibri"/>
              <a:buNone/>
              <a:defRPr sz="173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644901" y="19096638"/>
            <a:ext cx="21869401" cy="8778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7559"/>
              <a:buNone/>
              <a:defRPr sz="6940"/>
            </a:lvl1pPr>
            <a:lvl2pPr lvl="1" algn="ctr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5784"/>
            </a:lvl2pPr>
            <a:lvl3pPr lvl="2" algn="ctr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205"/>
            </a:lvl3pPr>
            <a:lvl4pPr lvl="3" algn="ctr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/>
            </a:lvl4pPr>
            <a:lvl5pPr lvl="4" algn="ctr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/>
            </a:lvl5pPr>
            <a:lvl6pPr lvl="5" algn="ctr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/>
            </a:lvl6pPr>
            <a:lvl7pPr lvl="6" algn="ctr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/>
            </a:lvl7pPr>
            <a:lvl8pPr lvl="7" algn="ctr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/>
            </a:lvl8pPr>
            <a:lvl9pPr lvl="8" algn="ctr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004695" y="1935762"/>
            <a:ext cx="25149810" cy="702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045029" y="8638437"/>
            <a:ext cx="23069143" cy="25149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31485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9602" lvl="1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259403" lvl="2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79204" lvl="3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099005" lvl="4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518806" lvl="5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38607" lvl="6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58408" lvl="7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78209" lvl="8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604701" y="14198108"/>
            <a:ext cx="30812159" cy="6287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4152448" y="8092900"/>
            <a:ext cx="30812159" cy="18497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31485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9602" lvl="1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259403" lvl="2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79204" lvl="3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099005" lvl="4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518806" lvl="5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38607" lvl="6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58408" lvl="7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78209" lvl="8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2004740" y="2924136"/>
            <a:ext cx="25150364" cy="29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31485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9602" lvl="1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259403" lvl="2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79204" lvl="3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099005" lvl="4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518806" lvl="5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38607" lvl="6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58408" lvl="7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78209" lvl="8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004695" y="1935762"/>
            <a:ext cx="25149810" cy="702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004695" y="9678771"/>
            <a:ext cx="25149810" cy="23069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31485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9602" lvl="1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259403" lvl="2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79204" lvl="3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099005" lvl="4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518806" lvl="5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38607" lvl="6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58408" lvl="7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78209" lvl="8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989509" y="9064390"/>
            <a:ext cx="25149810" cy="15124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897"/>
              <a:buFont typeface="Calibri"/>
              <a:buNone/>
              <a:defRPr sz="173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989509" y="24331599"/>
            <a:ext cx="25149810" cy="7953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20990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7559"/>
              <a:buNone/>
              <a:defRPr sz="6940">
                <a:solidFill>
                  <a:schemeClr val="dk1"/>
                </a:solidFill>
              </a:defRPr>
            </a:lvl1pPr>
            <a:lvl2pPr marL="839602" lvl="1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rgbClr val="888888"/>
              </a:buClr>
              <a:buSzPts val="6299"/>
              <a:buNone/>
              <a:defRPr sz="5784">
                <a:solidFill>
                  <a:srgbClr val="888888"/>
                </a:solidFill>
              </a:defRPr>
            </a:lvl2pPr>
            <a:lvl3pPr marL="1259403" lvl="2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205">
                <a:solidFill>
                  <a:srgbClr val="888888"/>
                </a:solidFill>
              </a:defRPr>
            </a:lvl3pPr>
            <a:lvl4pPr marL="1679204" lvl="3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rgbClr val="888888"/>
              </a:buClr>
              <a:buSzPts val="5039"/>
              <a:buNone/>
              <a:defRPr sz="4627">
                <a:solidFill>
                  <a:srgbClr val="888888"/>
                </a:solidFill>
              </a:defRPr>
            </a:lvl4pPr>
            <a:lvl5pPr marL="2099005" lvl="4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rgbClr val="888888"/>
              </a:buClr>
              <a:buSzPts val="5039"/>
              <a:buNone/>
              <a:defRPr sz="4627">
                <a:solidFill>
                  <a:srgbClr val="888888"/>
                </a:solidFill>
              </a:defRPr>
            </a:lvl5pPr>
            <a:lvl6pPr marL="2518806" lvl="5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rgbClr val="888888"/>
              </a:buClr>
              <a:buSzPts val="5039"/>
              <a:buNone/>
              <a:defRPr sz="4627">
                <a:solidFill>
                  <a:srgbClr val="888888"/>
                </a:solidFill>
              </a:defRPr>
            </a:lvl6pPr>
            <a:lvl7pPr marL="2938607" lvl="6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rgbClr val="888888"/>
              </a:buClr>
              <a:buSzPts val="5039"/>
              <a:buNone/>
              <a:defRPr sz="4627">
                <a:solidFill>
                  <a:srgbClr val="888888"/>
                </a:solidFill>
              </a:defRPr>
            </a:lvl7pPr>
            <a:lvl8pPr marL="3358408" lvl="7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rgbClr val="888888"/>
              </a:buClr>
              <a:buSzPts val="5039"/>
              <a:buNone/>
              <a:defRPr sz="4627">
                <a:solidFill>
                  <a:srgbClr val="888888"/>
                </a:solidFill>
              </a:defRPr>
            </a:lvl8pPr>
            <a:lvl9pPr marL="3778209" lvl="8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rgbClr val="888888"/>
              </a:buClr>
              <a:buSzPts val="5039"/>
              <a:buNone/>
              <a:defRPr sz="462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004695" y="1935762"/>
            <a:ext cx="25149810" cy="702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004695" y="9678771"/>
            <a:ext cx="12392660" cy="23069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31485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9602" lvl="1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259403" lvl="2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79204" lvl="3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099005" lvl="4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518806" lvl="5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38607" lvl="6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58408" lvl="7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78209" lvl="8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4761845" y="9678771"/>
            <a:ext cx="12392660" cy="23069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31485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9602" lvl="1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259403" lvl="2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79204" lvl="3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099005" lvl="4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518806" lvl="5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38607" lvl="6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58408" lvl="7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78209" lvl="8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008493" y="1935762"/>
            <a:ext cx="25149810" cy="702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008497" y="8912889"/>
            <a:ext cx="12335706" cy="4368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19801" lvl="0" indent="-20990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7559"/>
              <a:buNone/>
              <a:defRPr sz="6940" b="1"/>
            </a:lvl1pPr>
            <a:lvl2pPr marL="839602" lvl="1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5784" b="1"/>
            </a:lvl2pPr>
            <a:lvl3pPr marL="1259403" lvl="2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205" b="1"/>
            </a:lvl3pPr>
            <a:lvl4pPr marL="1679204" lvl="3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4pPr>
            <a:lvl5pPr marL="2099005" lvl="4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5pPr>
            <a:lvl6pPr marL="2518806" lvl="5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6pPr>
            <a:lvl7pPr marL="2938607" lvl="6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7pPr>
            <a:lvl8pPr marL="3358408" lvl="7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8pPr>
            <a:lvl9pPr marL="3778209" lvl="8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008497" y="13280957"/>
            <a:ext cx="12335706" cy="1953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31485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9602" lvl="1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259403" lvl="2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79204" lvl="3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099005" lvl="4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518806" lvl="5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38607" lvl="6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58408" lvl="7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78209" lvl="8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4761847" y="8912889"/>
            <a:ext cx="12396458" cy="4368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19801" lvl="0" indent="-20990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7559"/>
              <a:buNone/>
              <a:defRPr sz="6940" b="1"/>
            </a:lvl1pPr>
            <a:lvl2pPr marL="839602" lvl="1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None/>
              <a:defRPr sz="5784" b="1"/>
            </a:lvl2pPr>
            <a:lvl3pPr marL="1259403" lvl="2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205" b="1"/>
            </a:lvl3pPr>
            <a:lvl4pPr marL="1679204" lvl="3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4pPr>
            <a:lvl5pPr marL="2099005" lvl="4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5pPr>
            <a:lvl6pPr marL="2518806" lvl="5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6pPr>
            <a:lvl7pPr marL="2938607" lvl="6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7pPr>
            <a:lvl8pPr marL="3358408" lvl="7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8pPr>
            <a:lvl9pPr marL="3778209" lvl="8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4761847" y="13280957"/>
            <a:ext cx="12396458" cy="1953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31485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9602" lvl="1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259403" lvl="2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79204" lvl="3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099005" lvl="4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518806" lvl="5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38607" lvl="6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58408" lvl="7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78209" lvl="8" indent="-31485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004695" y="1935762"/>
            <a:ext cx="25149810" cy="702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008493" y="2423901"/>
            <a:ext cx="9404601" cy="848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78"/>
              <a:buFont typeface="Calibri"/>
              <a:buNone/>
              <a:defRPr sz="92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396458" y="5234961"/>
            <a:ext cx="14761845" cy="2583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797505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10078"/>
              <a:buChar char="•"/>
              <a:defRPr sz="9254"/>
            </a:lvl1pPr>
            <a:lvl2pPr marL="839602" lvl="1" indent="-724098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098"/>
            </a:lvl2pPr>
            <a:lvl3pPr marL="1259403" lvl="2" indent="-650633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7559"/>
              <a:buChar char="•"/>
              <a:defRPr sz="6940"/>
            </a:lvl3pPr>
            <a:lvl4pPr marL="1679204" lvl="3" indent="-577168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5784"/>
            </a:lvl4pPr>
            <a:lvl5pPr marL="2099005" lvl="4" indent="-577168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5784"/>
            </a:lvl5pPr>
            <a:lvl6pPr marL="2518806" lvl="5" indent="-577168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5784"/>
            </a:lvl6pPr>
            <a:lvl7pPr marL="2938607" lvl="6" indent="-577168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5784"/>
            </a:lvl7pPr>
            <a:lvl8pPr marL="3358408" lvl="7" indent="-577168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5784"/>
            </a:lvl8pPr>
            <a:lvl9pPr marL="3778209" lvl="8" indent="-577168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6299"/>
              <a:buChar char="•"/>
              <a:defRPr sz="5784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008493" y="10907555"/>
            <a:ext cx="9404601" cy="20207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20990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/>
            </a:lvl1pPr>
            <a:lvl2pPr marL="839602" lvl="1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048"/>
            </a:lvl2pPr>
            <a:lvl3pPr marL="1259403" lvl="2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779"/>
              <a:buNone/>
              <a:defRPr sz="3470"/>
            </a:lvl3pPr>
            <a:lvl4pPr marL="1679204" lvl="3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4pPr>
            <a:lvl5pPr marL="2099005" lvl="4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5pPr>
            <a:lvl6pPr marL="2518806" lvl="5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6pPr>
            <a:lvl7pPr marL="2938607" lvl="6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7pPr>
            <a:lvl8pPr marL="3358408" lvl="7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8pPr>
            <a:lvl9pPr marL="3778209" lvl="8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008493" y="2423901"/>
            <a:ext cx="9404601" cy="848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78"/>
              <a:buFont typeface="Calibri"/>
              <a:buNone/>
              <a:defRPr sz="92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2396458" y="5234961"/>
            <a:ext cx="14761845" cy="2583811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008493" y="10907555"/>
            <a:ext cx="9404601" cy="20207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19801" lvl="0" indent="-209901" algn="l">
              <a:lnSpc>
                <a:spcPct val="90000"/>
              </a:lnSpc>
              <a:spcBef>
                <a:spcPts val="2892"/>
              </a:spcBef>
              <a:spcAft>
                <a:spcPts val="0"/>
              </a:spcAft>
              <a:buClr>
                <a:schemeClr val="dk1"/>
              </a:buClr>
              <a:buSzPts val="5039"/>
              <a:buNone/>
              <a:defRPr sz="4627"/>
            </a:lvl1pPr>
            <a:lvl2pPr marL="839602" lvl="1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048"/>
            </a:lvl2pPr>
            <a:lvl3pPr marL="1259403" lvl="2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779"/>
              <a:buNone/>
              <a:defRPr sz="3470"/>
            </a:lvl3pPr>
            <a:lvl4pPr marL="1679204" lvl="3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4pPr>
            <a:lvl5pPr marL="2099005" lvl="4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5pPr>
            <a:lvl6pPr marL="2518806" lvl="5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6pPr>
            <a:lvl7pPr marL="2938607" lvl="6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7pPr>
            <a:lvl8pPr marL="3358408" lvl="7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8pPr>
            <a:lvl9pPr marL="3778209" lvl="8" indent="-209901" algn="l">
              <a:lnSpc>
                <a:spcPct val="90000"/>
              </a:lnSpc>
              <a:spcBef>
                <a:spcPts val="1446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2892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004695" y="1935762"/>
            <a:ext cx="25149810" cy="702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858"/>
              <a:buFont typeface="Calibri"/>
              <a:buNone/>
              <a:defRPr sz="138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004695" y="9678771"/>
            <a:ext cx="25149810" cy="23069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788606" algn="l" rtl="0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Arial"/>
              <a:buChar char="•"/>
              <a:defRPr sz="88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8596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7559"/>
              <a:buFont typeface="Arial"/>
              <a:buChar char="•"/>
              <a:defRPr sz="75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28586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6299"/>
              <a:buFont typeface="Arial"/>
              <a:buChar char="•"/>
              <a:defRPr sz="6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88581" algn="l" rtl="0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669"/>
              <a:buFont typeface="Arial"/>
              <a:buChar char="•"/>
              <a:defRPr sz="56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004696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9658985" y="33698963"/>
            <a:ext cx="984123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0593685" y="33698963"/>
            <a:ext cx="6560820" cy="19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4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8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" descr="C:\Users\Usuario\OneDrive - ufmt.br\PROCEV\SEREX\Banner\imgm@2x.pngimgm@2x"/>
          <p:cNvPicPr preferRelativeResize="0"/>
          <p:nvPr/>
        </p:nvPicPr>
        <p:blipFill rotWithShape="1">
          <a:blip r:embed="rId3">
            <a:alphaModFix/>
          </a:blip>
          <a:srcRect l="153" r="153"/>
          <a:stretch/>
        </p:blipFill>
        <p:spPr>
          <a:xfrm>
            <a:off x="15874360" y="13377629"/>
            <a:ext cx="5937474" cy="594044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4182635" y="3766324"/>
            <a:ext cx="22554250" cy="1315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pPr algn="ctr"/>
            <a:r>
              <a:rPr lang="pt-BR" sz="8000" b="1" dirty="0">
                <a:solidFill>
                  <a:srgbClr val="595959"/>
                </a:solidFill>
                <a:latin typeface="+mj-lt"/>
                <a:ea typeface="Open Sans ExtraBold"/>
                <a:cs typeface="Open Sans ExtraBold"/>
                <a:sym typeface="Open Sans ExtraBold"/>
              </a:rPr>
              <a:t>TÍTULO DO RESUMO</a:t>
            </a:r>
            <a:endParaRPr sz="2000" b="1" dirty="0">
              <a:latin typeface="+mj-lt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611020" y="7800062"/>
            <a:ext cx="9068342" cy="91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5400" b="1" i="1" dirty="0">
                <a:solidFill>
                  <a:srgbClr val="2E75B5"/>
                </a:solidFill>
                <a:latin typeface="+mn-lt"/>
                <a:ea typeface="Open Sans"/>
                <a:cs typeface="Open Sans"/>
                <a:sym typeface="Open Sans"/>
              </a:rPr>
              <a:t>INTRODUÇÃO</a:t>
            </a:r>
            <a:endParaRPr sz="5400" dirty="0">
              <a:latin typeface="+mn-lt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5958835" y="19531496"/>
            <a:ext cx="9068342" cy="91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5400" b="1" i="1" dirty="0">
                <a:solidFill>
                  <a:srgbClr val="2E75B5"/>
                </a:solidFill>
                <a:latin typeface="+mj-lt"/>
                <a:ea typeface="Open Sans"/>
                <a:cs typeface="Open Sans"/>
                <a:sym typeface="Open Sans"/>
              </a:rPr>
              <a:t>RESULTADOS</a:t>
            </a:r>
            <a:endParaRPr sz="5400" dirty="0">
              <a:latin typeface="+mj-lt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11020" y="16132263"/>
            <a:ext cx="9068342" cy="91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5400" b="1" i="1" dirty="0">
                <a:solidFill>
                  <a:srgbClr val="2E75B5"/>
                </a:solidFill>
                <a:latin typeface="+mn-lt"/>
                <a:ea typeface="Open Sans"/>
                <a:cs typeface="Open Sans"/>
                <a:sym typeface="Open Sans"/>
              </a:rPr>
              <a:t>OBJETIVOS</a:t>
            </a:r>
            <a:endParaRPr sz="5400" dirty="0">
              <a:latin typeface="+mn-lt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5459760" y="7800062"/>
            <a:ext cx="9068342" cy="91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5400" b="1" i="1" dirty="0">
                <a:solidFill>
                  <a:srgbClr val="2E75B5"/>
                </a:solidFill>
                <a:latin typeface="+mn-lt"/>
                <a:ea typeface="Open Sans"/>
                <a:cs typeface="Open Sans"/>
                <a:sym typeface="Open Sans"/>
              </a:rPr>
              <a:t>DESENVOLVIMENTO</a:t>
            </a:r>
            <a:endParaRPr sz="5400" dirty="0">
              <a:latin typeface="+mn-lt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46357" y="5349267"/>
            <a:ext cx="22554250" cy="63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pPr algn="ctr"/>
            <a:r>
              <a:rPr lang="pt-BR" sz="3600" b="1" i="1" dirty="0">
                <a:solidFill>
                  <a:srgbClr val="595959"/>
                </a:solidFill>
                <a:latin typeface="+mn-lt"/>
                <a:ea typeface="Open Sans"/>
                <a:cs typeface="Open Sans"/>
                <a:sym typeface="Open Sans"/>
              </a:rPr>
              <a:t>Nome do Autor / Autores</a:t>
            </a:r>
            <a:endParaRPr sz="3600" dirty="0">
              <a:latin typeface="+mn-lt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11020" y="9087938"/>
            <a:ext cx="10789969" cy="592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3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[Inserir o texto aqui].</a:t>
            </a:r>
            <a:endParaRPr sz="3300" dirty="0">
              <a:latin typeface="+mj-lt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6043310" y="20538124"/>
            <a:ext cx="10789969" cy="592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3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[Inserir o texto aqui].</a:t>
            </a:r>
            <a:endParaRPr lang="pt-BR" sz="3300" dirty="0">
              <a:latin typeface="+mj-lt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611020" y="17108646"/>
            <a:ext cx="10789969" cy="592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3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[Inserir o texto aqui].</a:t>
            </a:r>
            <a:endParaRPr lang="pt-BR" sz="3300" dirty="0">
              <a:latin typeface="+mj-lt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5874360" y="9046222"/>
            <a:ext cx="10789969" cy="592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33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[Inserir o texto aqui].</a:t>
            </a:r>
            <a:endParaRPr lang="pt-BR" sz="3300" dirty="0">
              <a:latin typeface="+mn-lt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182635" y="6148406"/>
            <a:ext cx="22554250" cy="1089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pPr algn="ctr"/>
            <a:r>
              <a:rPr lang="pt-BR" sz="3200" dirty="0">
                <a:solidFill>
                  <a:srgbClr val="595959"/>
                </a:solidFill>
                <a:latin typeface="+mn-lt"/>
                <a:ea typeface="Open Sans"/>
                <a:cs typeface="Open Sans"/>
                <a:sym typeface="Open Sans"/>
              </a:rPr>
              <a:t>INSTITUTO/FACULDADE/CAMPUS - (e-mail)</a:t>
            </a:r>
            <a:endParaRPr sz="3200" dirty="0">
              <a:latin typeface="+mn-lt"/>
            </a:endParaRPr>
          </a:p>
          <a:p>
            <a:pPr algn="ctr"/>
            <a:r>
              <a:rPr lang="pt-BR" sz="3200" dirty="0">
                <a:solidFill>
                  <a:srgbClr val="595959"/>
                </a:solidFill>
                <a:latin typeface="+mn-lt"/>
                <a:ea typeface="Open Sans"/>
                <a:cs typeface="Open Sans"/>
                <a:sym typeface="Open Sans"/>
              </a:rPr>
              <a:t>Coordenador (a) - e-mail do Coordenador(a)</a:t>
            </a:r>
            <a:endParaRPr sz="3200" dirty="0">
              <a:latin typeface="+mn-lt"/>
            </a:endParaRPr>
          </a:p>
        </p:txBody>
      </p:sp>
      <p:pic>
        <p:nvPicPr>
          <p:cNvPr id="105" name="Google Shape;105;p1" descr="C:\Users\Usuario\OneDrive - ufmt.br\PROCEV\SEREX\Banner\imgm@2x.pngimgm@2x"/>
          <p:cNvPicPr preferRelativeResize="0"/>
          <p:nvPr/>
        </p:nvPicPr>
        <p:blipFill rotWithShape="1">
          <a:blip r:embed="rId3">
            <a:alphaModFix/>
          </a:blip>
          <a:srcRect l="159" r="159"/>
          <a:stretch/>
        </p:blipFill>
        <p:spPr>
          <a:xfrm>
            <a:off x="1767507" y="22356452"/>
            <a:ext cx="4897982" cy="490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 descr="C:\Users\Usuario\OneDrive - ufmt.br\PROCEV\SEREX\Banner\imgm@2x.pngimgm@2x"/>
          <p:cNvPicPr preferRelativeResize="0"/>
          <p:nvPr/>
        </p:nvPicPr>
        <p:blipFill rotWithShape="1">
          <a:blip r:embed="rId3">
            <a:alphaModFix/>
          </a:blip>
          <a:srcRect l="159" r="159"/>
          <a:stretch/>
        </p:blipFill>
        <p:spPr>
          <a:xfrm>
            <a:off x="7666769" y="22356452"/>
            <a:ext cx="4897982" cy="490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 descr="C:\Users\Usuario\OneDrive - ufmt.br\PROCEV\SEREX\Banner\imgm@2x.pngimgm@2x"/>
          <p:cNvPicPr preferRelativeResize="0"/>
          <p:nvPr/>
        </p:nvPicPr>
        <p:blipFill rotWithShape="1">
          <a:blip r:embed="rId3">
            <a:alphaModFix/>
          </a:blip>
          <a:srcRect l="152" r="151"/>
          <a:stretch/>
        </p:blipFill>
        <p:spPr>
          <a:xfrm>
            <a:off x="22452087" y="13474460"/>
            <a:ext cx="2678017" cy="2679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" descr="C:\Users\Usuario\OneDrive - ufmt.br\PROCEV\SEREX\Banner\imgm@2x.pngimgm@2x"/>
          <p:cNvPicPr preferRelativeResize="0"/>
          <p:nvPr/>
        </p:nvPicPr>
        <p:blipFill rotWithShape="1">
          <a:blip r:embed="rId3">
            <a:alphaModFix/>
          </a:blip>
          <a:srcRect l="152" r="151"/>
          <a:stretch/>
        </p:blipFill>
        <p:spPr>
          <a:xfrm>
            <a:off x="22452086" y="16573525"/>
            <a:ext cx="2678017" cy="2679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"/>
          <p:cNvPicPr preferRelativeResize="0"/>
          <p:nvPr/>
        </p:nvPicPr>
        <p:blipFill rotWithShape="1">
          <a:blip r:embed="rId4">
            <a:alphaModFix/>
          </a:blip>
          <a:srcRect t="9905"/>
          <a:stretch/>
        </p:blipFill>
        <p:spPr>
          <a:xfrm>
            <a:off x="0" y="27748602"/>
            <a:ext cx="29159199" cy="858661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15874360" y="25641043"/>
            <a:ext cx="11933985" cy="915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5400" b="1" i="1" dirty="0">
                <a:solidFill>
                  <a:srgbClr val="2E75B5"/>
                </a:solidFill>
                <a:latin typeface="+mj-lt"/>
                <a:ea typeface="Open Sans"/>
                <a:cs typeface="Open Sans"/>
                <a:sym typeface="Open Sans"/>
              </a:rPr>
              <a:t>AGRADECIMENTOS </a:t>
            </a:r>
            <a:r>
              <a:rPr lang="pt-BR" sz="5400" b="1" i="1" dirty="0">
                <a:solidFill>
                  <a:schemeClr val="tx1"/>
                </a:solidFill>
                <a:latin typeface="+mj-lt"/>
                <a:ea typeface="Open Sans"/>
                <a:cs typeface="Open Sans"/>
                <a:sym typeface="Open Sans"/>
              </a:rPr>
              <a:t>(Opcional)</a:t>
            </a:r>
            <a:endParaRPr sz="5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5958835" y="26507002"/>
            <a:ext cx="10789969" cy="592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944" tIns="41961" rIns="83944" bIns="41961" anchor="t" anchorCtr="0">
            <a:spAutoFit/>
          </a:bodyPr>
          <a:lstStyle/>
          <a:p>
            <a:r>
              <a:rPr lang="pt-BR" sz="3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[Inserir o texto aqui].</a:t>
            </a:r>
            <a:endParaRPr lang="pt-BR" sz="3300" dirty="0">
              <a:latin typeface="+mj-lt"/>
            </a:endParaRPr>
          </a:p>
        </p:txBody>
      </p:sp>
      <p:pic>
        <p:nvPicPr>
          <p:cNvPr id="112" name="Google Shape;11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-10972"/>
            <a:ext cx="29159200" cy="34885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UEG Câmpus Posse</dc:creator>
  <cp:lastModifiedBy>Marcelo Lorenzoni</cp:lastModifiedBy>
  <cp:revision>1</cp:revision>
  <dcterms:created xsi:type="dcterms:W3CDTF">2023-07-26T15:47:00Z</dcterms:created>
  <dcterms:modified xsi:type="dcterms:W3CDTF">2024-09-12T17:07:52Z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1046-12.2.0.17545</vt:lpwstr>
  </property>
  <property fmtid="{D5CDD505-2E9C-101B-9397-08002B2CF9AE}" pid="3" name="ICV">
    <vt:lpwstr>FB0E08D2B2E349E999D5CECC3203DAAA_13</vt:lpwstr>
  </property>
</Properties>
</file>