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29159200" cy="36358513"/>
  <p:notesSz cx="7104063" cy="10234613"/>
  <p:embeddedFontLst>
    <p:embeddedFont>
      <p:font typeface="Microsoft Yahei" panose="020B0503020204020204" pitchFamily="34" charset="-122"/>
      <p:regular r:id="rId4"/>
      <p:bold r:id="rId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1452" userDrawn="1">
          <p15:clr>
            <a:srgbClr val="A4A3A4"/>
          </p15:clr>
        </p15:guide>
        <p15:guide id="2" pos="9197" userDrawn="1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3" roundtripDataSignature="AMtx7mhul6gbw0r1Tpm+VjI/h0iYqpfZL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20" d="100"/>
          <a:sy n="20" d="100"/>
        </p:scale>
        <p:origin x="1578" y="-1650"/>
      </p:cViewPr>
      <p:guideLst>
        <p:guide orient="horz" pos="11452"/>
        <p:guide pos="919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customschemas.google.com/relationships/presentationmetadata" Target="metadata"/><Relationship Id="rId3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5" Type="http://schemas.openxmlformats.org/officeDocument/2006/relationships/font" Target="fonts/font2.fntdata"/><Relationship Id="rId15" Type="http://schemas.openxmlformats.org/officeDocument/2006/relationships/viewProps" Target="viewProps.xml"/><Relationship Id="rId4" Type="http://schemas.openxmlformats.org/officeDocument/2006/relationships/font" Target="fonts/font1.fntdata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078163" cy="512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28" b="0" i="0" u="none" strike="noStrike" cap="non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28" b="0" i="0" u="none" strike="noStrike" cap="non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28" b="0" i="0" u="none" strike="noStrike" cap="non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28" b="0" i="0" u="none" strike="noStrike" cap="non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28" b="0" i="0" u="none" strike="noStrike" cap="non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28" b="0" i="0" u="none" strike="noStrike" cap="non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28" b="0" i="0" u="none" strike="noStrike" cap="non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28" b="0" i="0" u="none" strike="noStrike" cap="non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4024313" y="0"/>
            <a:ext cx="3078162" cy="512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28" b="0" i="0" u="none" strike="noStrike" cap="non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28" b="0" i="0" u="none" strike="noStrike" cap="non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28" b="0" i="0" u="none" strike="noStrike" cap="non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28" b="0" i="0" u="none" strike="noStrike" cap="non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28" b="0" i="0" u="none" strike="noStrike" cap="non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28" b="0" i="0" u="none" strike="noStrike" cap="non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28" b="0" i="0" u="none" strike="noStrike" cap="non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28" b="0" i="0" u="none" strike="noStrike" cap="non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2168525" y="1279525"/>
            <a:ext cx="2768600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86" b="0" i="0" u="none" strike="noStrike" cap="non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86" b="0" i="0" u="none" strike="noStrike" cap="non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86" b="0" i="0" u="none" strike="noStrike" cap="non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86" b="0" i="0" u="none" strike="noStrike" cap="non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86" b="0" i="0" u="none" strike="noStrike" cap="non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86" b="0" i="0" u="none" strike="noStrike" cap="non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86" b="0" i="0" u="none" strike="noStrike" cap="non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86" b="0" i="0" u="none" strike="noStrike" cap="non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86" b="0" i="0" u="none" strike="noStrike" cap="non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721850"/>
            <a:ext cx="3078163" cy="512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28" b="0" i="0" u="none" strike="noStrike" cap="non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28" b="0" i="0" u="none" strike="noStrike" cap="non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28" b="0" i="0" u="none" strike="noStrike" cap="non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28" b="0" i="0" u="none" strike="noStrike" cap="non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28" b="0" i="0" u="none" strike="noStrike" cap="non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28" b="0" i="0" u="none" strike="noStrike" cap="non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28" b="0" i="0" u="none" strike="noStrike" cap="non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28" b="0" i="0" u="none" strike="noStrike" cap="non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 sz="1200" b="0" i="0" u="none" strike="noStrike" cap="non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‹nº›</a:t>
            </a:fld>
            <a:endParaRPr sz="1200" b="0" i="0" u="none" strike="noStrike" cap="none">
              <a:solidFill>
                <a:schemeClr val="dk1"/>
              </a:solidFill>
              <a:latin typeface="Microsoft Yahei"/>
              <a:ea typeface="Microsoft Yahei"/>
              <a:cs typeface="Microsoft Yahei"/>
              <a:sym typeface="Microsoft Yahe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:notes"/>
          <p:cNvSpPr txBox="1">
            <a:spLocks noGrp="1"/>
          </p:cNvSpPr>
          <p:nvPr>
            <p:ph type="body" idx="1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68525" y="1279525"/>
            <a:ext cx="2768600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ctrTitle"/>
          </p:nvPr>
        </p:nvSpPr>
        <p:spPr>
          <a:xfrm>
            <a:off x="2186940" y="5950343"/>
            <a:ext cx="24785320" cy="12658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897"/>
              <a:buFont typeface="Calibri"/>
              <a:buNone/>
              <a:defRPr sz="1735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ubTitle" idx="1"/>
          </p:nvPr>
        </p:nvSpPr>
        <p:spPr>
          <a:xfrm>
            <a:off x="3644901" y="19096638"/>
            <a:ext cx="21869401" cy="8778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2892"/>
              </a:spcBef>
              <a:spcAft>
                <a:spcPts val="0"/>
              </a:spcAft>
              <a:buClr>
                <a:schemeClr val="dk1"/>
              </a:buClr>
              <a:buSzPts val="7559"/>
              <a:buNone/>
              <a:defRPr sz="6940"/>
            </a:lvl1pPr>
            <a:lvl2pPr lvl="1" algn="ctr">
              <a:lnSpc>
                <a:spcPct val="90000"/>
              </a:lnSpc>
              <a:spcBef>
                <a:spcPts val="1446"/>
              </a:spcBef>
              <a:spcAft>
                <a:spcPts val="0"/>
              </a:spcAft>
              <a:buClr>
                <a:schemeClr val="dk1"/>
              </a:buClr>
              <a:buSzPts val="6299"/>
              <a:buNone/>
              <a:defRPr sz="5784"/>
            </a:lvl2pPr>
            <a:lvl3pPr lvl="2" algn="ctr">
              <a:lnSpc>
                <a:spcPct val="90000"/>
              </a:lnSpc>
              <a:spcBef>
                <a:spcPts val="1446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205"/>
            </a:lvl3pPr>
            <a:lvl4pPr lvl="3" algn="ctr">
              <a:lnSpc>
                <a:spcPct val="90000"/>
              </a:lnSpc>
              <a:spcBef>
                <a:spcPts val="1446"/>
              </a:spcBef>
              <a:spcAft>
                <a:spcPts val="0"/>
              </a:spcAft>
              <a:buClr>
                <a:schemeClr val="dk1"/>
              </a:buClr>
              <a:buSzPts val="5039"/>
              <a:buNone/>
              <a:defRPr sz="4627"/>
            </a:lvl4pPr>
            <a:lvl5pPr lvl="4" algn="ctr">
              <a:lnSpc>
                <a:spcPct val="90000"/>
              </a:lnSpc>
              <a:spcBef>
                <a:spcPts val="1446"/>
              </a:spcBef>
              <a:spcAft>
                <a:spcPts val="0"/>
              </a:spcAft>
              <a:buClr>
                <a:schemeClr val="dk1"/>
              </a:buClr>
              <a:buSzPts val="5039"/>
              <a:buNone/>
              <a:defRPr sz="4627"/>
            </a:lvl5pPr>
            <a:lvl6pPr lvl="5" algn="ctr">
              <a:lnSpc>
                <a:spcPct val="90000"/>
              </a:lnSpc>
              <a:spcBef>
                <a:spcPts val="1446"/>
              </a:spcBef>
              <a:spcAft>
                <a:spcPts val="0"/>
              </a:spcAft>
              <a:buClr>
                <a:schemeClr val="dk1"/>
              </a:buClr>
              <a:buSzPts val="5039"/>
              <a:buNone/>
              <a:defRPr sz="4627"/>
            </a:lvl6pPr>
            <a:lvl7pPr lvl="6" algn="ctr">
              <a:lnSpc>
                <a:spcPct val="90000"/>
              </a:lnSpc>
              <a:spcBef>
                <a:spcPts val="1446"/>
              </a:spcBef>
              <a:spcAft>
                <a:spcPts val="0"/>
              </a:spcAft>
              <a:buClr>
                <a:schemeClr val="dk1"/>
              </a:buClr>
              <a:buSzPts val="5039"/>
              <a:buNone/>
              <a:defRPr sz="4627"/>
            </a:lvl7pPr>
            <a:lvl8pPr lvl="7" algn="ctr">
              <a:lnSpc>
                <a:spcPct val="90000"/>
              </a:lnSpc>
              <a:spcBef>
                <a:spcPts val="1446"/>
              </a:spcBef>
              <a:spcAft>
                <a:spcPts val="0"/>
              </a:spcAft>
              <a:buClr>
                <a:schemeClr val="dk1"/>
              </a:buClr>
              <a:buSzPts val="5039"/>
              <a:buNone/>
              <a:defRPr sz="4627"/>
            </a:lvl8pPr>
            <a:lvl9pPr lvl="8" algn="ctr">
              <a:lnSpc>
                <a:spcPct val="90000"/>
              </a:lnSpc>
              <a:spcBef>
                <a:spcPts val="1446"/>
              </a:spcBef>
              <a:spcAft>
                <a:spcPts val="0"/>
              </a:spcAft>
              <a:buClr>
                <a:schemeClr val="dk1"/>
              </a:buClr>
              <a:buSzPts val="5039"/>
              <a:buNone/>
              <a:defRPr sz="4627"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dt" idx="10"/>
          </p:nvPr>
        </p:nvSpPr>
        <p:spPr>
          <a:xfrm>
            <a:off x="2004696" y="33698963"/>
            <a:ext cx="6560820" cy="1935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ftr" idx="11"/>
          </p:nvPr>
        </p:nvSpPr>
        <p:spPr>
          <a:xfrm>
            <a:off x="9658985" y="33698963"/>
            <a:ext cx="9841230" cy="1935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20593685" y="33698963"/>
            <a:ext cx="6560820" cy="1935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>
            <a:spLocks noGrp="1"/>
          </p:cNvSpPr>
          <p:nvPr>
            <p:ph type="title"/>
          </p:nvPr>
        </p:nvSpPr>
        <p:spPr>
          <a:xfrm>
            <a:off x="2004695" y="1935762"/>
            <a:ext cx="25149810" cy="70276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body" idx="1"/>
          </p:nvPr>
        </p:nvSpPr>
        <p:spPr>
          <a:xfrm rot="5400000">
            <a:off x="3045029" y="8638437"/>
            <a:ext cx="23069143" cy="251498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19801" lvl="0" indent="-314851" algn="l">
              <a:lnSpc>
                <a:spcPct val="90000"/>
              </a:lnSpc>
              <a:spcBef>
                <a:spcPts val="289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839602" lvl="1" indent="-314851" algn="l">
              <a:lnSpc>
                <a:spcPct val="90000"/>
              </a:lnSpc>
              <a:spcBef>
                <a:spcPts val="14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259403" lvl="2" indent="-314851" algn="l">
              <a:lnSpc>
                <a:spcPct val="90000"/>
              </a:lnSpc>
              <a:spcBef>
                <a:spcPts val="14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679204" lvl="3" indent="-314851" algn="l">
              <a:lnSpc>
                <a:spcPct val="90000"/>
              </a:lnSpc>
              <a:spcBef>
                <a:spcPts val="14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099005" lvl="4" indent="-314851" algn="l">
              <a:lnSpc>
                <a:spcPct val="90000"/>
              </a:lnSpc>
              <a:spcBef>
                <a:spcPts val="14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518806" lvl="5" indent="-314851" algn="l">
              <a:lnSpc>
                <a:spcPct val="90000"/>
              </a:lnSpc>
              <a:spcBef>
                <a:spcPts val="14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938607" lvl="6" indent="-314851" algn="l">
              <a:lnSpc>
                <a:spcPct val="90000"/>
              </a:lnSpc>
              <a:spcBef>
                <a:spcPts val="14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358408" lvl="7" indent="-314851" algn="l">
              <a:lnSpc>
                <a:spcPct val="90000"/>
              </a:lnSpc>
              <a:spcBef>
                <a:spcPts val="14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778209" lvl="8" indent="-314851" algn="l">
              <a:lnSpc>
                <a:spcPct val="90000"/>
              </a:lnSpc>
              <a:spcBef>
                <a:spcPts val="14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dt" idx="10"/>
          </p:nvPr>
        </p:nvSpPr>
        <p:spPr>
          <a:xfrm>
            <a:off x="2004696" y="33698963"/>
            <a:ext cx="6560820" cy="1935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ftr" idx="11"/>
          </p:nvPr>
        </p:nvSpPr>
        <p:spPr>
          <a:xfrm>
            <a:off x="9658985" y="33698963"/>
            <a:ext cx="9841230" cy="1935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sldNum" idx="12"/>
          </p:nvPr>
        </p:nvSpPr>
        <p:spPr>
          <a:xfrm>
            <a:off x="20593685" y="33698963"/>
            <a:ext cx="6560820" cy="1935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is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>
            <a:spLocks noGrp="1"/>
          </p:cNvSpPr>
          <p:nvPr>
            <p:ph type="title"/>
          </p:nvPr>
        </p:nvSpPr>
        <p:spPr>
          <a:xfrm rot="5400000">
            <a:off x="8604701" y="14198108"/>
            <a:ext cx="30812159" cy="62874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3"/>
          <p:cNvSpPr txBox="1">
            <a:spLocks noGrp="1"/>
          </p:cNvSpPr>
          <p:nvPr>
            <p:ph type="body" idx="1"/>
          </p:nvPr>
        </p:nvSpPr>
        <p:spPr>
          <a:xfrm rot="5400000">
            <a:off x="-4152448" y="8092900"/>
            <a:ext cx="30812159" cy="184978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19801" lvl="0" indent="-314851" algn="l">
              <a:lnSpc>
                <a:spcPct val="90000"/>
              </a:lnSpc>
              <a:spcBef>
                <a:spcPts val="289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839602" lvl="1" indent="-314851" algn="l">
              <a:lnSpc>
                <a:spcPct val="90000"/>
              </a:lnSpc>
              <a:spcBef>
                <a:spcPts val="14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259403" lvl="2" indent="-314851" algn="l">
              <a:lnSpc>
                <a:spcPct val="90000"/>
              </a:lnSpc>
              <a:spcBef>
                <a:spcPts val="14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679204" lvl="3" indent="-314851" algn="l">
              <a:lnSpc>
                <a:spcPct val="90000"/>
              </a:lnSpc>
              <a:spcBef>
                <a:spcPts val="14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099005" lvl="4" indent="-314851" algn="l">
              <a:lnSpc>
                <a:spcPct val="90000"/>
              </a:lnSpc>
              <a:spcBef>
                <a:spcPts val="14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518806" lvl="5" indent="-314851" algn="l">
              <a:lnSpc>
                <a:spcPct val="90000"/>
              </a:lnSpc>
              <a:spcBef>
                <a:spcPts val="14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938607" lvl="6" indent="-314851" algn="l">
              <a:lnSpc>
                <a:spcPct val="90000"/>
              </a:lnSpc>
              <a:spcBef>
                <a:spcPts val="14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358408" lvl="7" indent="-314851" algn="l">
              <a:lnSpc>
                <a:spcPct val="90000"/>
              </a:lnSpc>
              <a:spcBef>
                <a:spcPts val="14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778209" lvl="8" indent="-314851" algn="l">
              <a:lnSpc>
                <a:spcPct val="90000"/>
              </a:lnSpc>
              <a:spcBef>
                <a:spcPts val="14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dt" idx="10"/>
          </p:nvPr>
        </p:nvSpPr>
        <p:spPr>
          <a:xfrm>
            <a:off x="2004696" y="33698963"/>
            <a:ext cx="6560820" cy="1935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ftr" idx="11"/>
          </p:nvPr>
        </p:nvSpPr>
        <p:spPr>
          <a:xfrm>
            <a:off x="9658985" y="33698963"/>
            <a:ext cx="9841230" cy="1935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sldNum" idx="12"/>
          </p:nvPr>
        </p:nvSpPr>
        <p:spPr>
          <a:xfrm>
            <a:off x="20593685" y="33698963"/>
            <a:ext cx="6560820" cy="1935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">
  <p:cSld name="Content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4"/>
          <p:cNvSpPr txBox="1">
            <a:spLocks noGrp="1"/>
          </p:cNvSpPr>
          <p:nvPr>
            <p:ph type="dt" idx="10"/>
          </p:nvPr>
        </p:nvSpPr>
        <p:spPr>
          <a:xfrm>
            <a:off x="2004696" y="33698963"/>
            <a:ext cx="6560820" cy="1935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4"/>
          <p:cNvSpPr txBox="1">
            <a:spLocks noGrp="1"/>
          </p:cNvSpPr>
          <p:nvPr>
            <p:ph type="ftr" idx="11"/>
          </p:nvPr>
        </p:nvSpPr>
        <p:spPr>
          <a:xfrm>
            <a:off x="9658985" y="33698963"/>
            <a:ext cx="9841230" cy="1935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4"/>
          <p:cNvSpPr txBox="1">
            <a:spLocks noGrp="1"/>
          </p:cNvSpPr>
          <p:nvPr>
            <p:ph type="sldNum" idx="12"/>
          </p:nvPr>
        </p:nvSpPr>
        <p:spPr>
          <a:xfrm>
            <a:off x="20593685" y="33698963"/>
            <a:ext cx="6560820" cy="1935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8" name="Google Shape;88;p14"/>
          <p:cNvSpPr txBox="1">
            <a:spLocks noGrp="1"/>
          </p:cNvSpPr>
          <p:nvPr>
            <p:ph type="body" idx="1"/>
          </p:nvPr>
        </p:nvSpPr>
        <p:spPr>
          <a:xfrm>
            <a:off x="2004740" y="2924136"/>
            <a:ext cx="25150364" cy="2947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19801" lvl="0" indent="-314851" algn="l">
              <a:lnSpc>
                <a:spcPct val="90000"/>
              </a:lnSpc>
              <a:spcBef>
                <a:spcPts val="289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839602" lvl="1" indent="-314851" algn="l">
              <a:lnSpc>
                <a:spcPct val="90000"/>
              </a:lnSpc>
              <a:spcBef>
                <a:spcPts val="14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259403" lvl="2" indent="-314851" algn="l">
              <a:lnSpc>
                <a:spcPct val="90000"/>
              </a:lnSpc>
              <a:spcBef>
                <a:spcPts val="14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679204" lvl="3" indent="-314851" algn="l">
              <a:lnSpc>
                <a:spcPct val="90000"/>
              </a:lnSpc>
              <a:spcBef>
                <a:spcPts val="14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099005" lvl="4" indent="-314851" algn="l">
              <a:lnSpc>
                <a:spcPct val="90000"/>
              </a:lnSpc>
              <a:spcBef>
                <a:spcPts val="14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518806" lvl="5" indent="-314851" algn="l">
              <a:lnSpc>
                <a:spcPct val="90000"/>
              </a:lnSpc>
              <a:spcBef>
                <a:spcPts val="14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938607" lvl="6" indent="-314851" algn="l">
              <a:lnSpc>
                <a:spcPct val="90000"/>
              </a:lnSpc>
              <a:spcBef>
                <a:spcPts val="14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358408" lvl="7" indent="-314851" algn="l">
              <a:lnSpc>
                <a:spcPct val="90000"/>
              </a:lnSpc>
              <a:spcBef>
                <a:spcPts val="14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778209" lvl="8" indent="-314851" algn="l">
              <a:lnSpc>
                <a:spcPct val="90000"/>
              </a:lnSpc>
              <a:spcBef>
                <a:spcPts val="14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2004695" y="1935762"/>
            <a:ext cx="25149810" cy="70276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2004695" y="9678771"/>
            <a:ext cx="25149810" cy="230691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19801" lvl="0" indent="-314851" algn="l">
              <a:lnSpc>
                <a:spcPct val="90000"/>
              </a:lnSpc>
              <a:spcBef>
                <a:spcPts val="289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839602" lvl="1" indent="-314851" algn="l">
              <a:lnSpc>
                <a:spcPct val="90000"/>
              </a:lnSpc>
              <a:spcBef>
                <a:spcPts val="14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259403" lvl="2" indent="-314851" algn="l">
              <a:lnSpc>
                <a:spcPct val="90000"/>
              </a:lnSpc>
              <a:spcBef>
                <a:spcPts val="14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679204" lvl="3" indent="-314851" algn="l">
              <a:lnSpc>
                <a:spcPct val="90000"/>
              </a:lnSpc>
              <a:spcBef>
                <a:spcPts val="14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099005" lvl="4" indent="-314851" algn="l">
              <a:lnSpc>
                <a:spcPct val="90000"/>
              </a:lnSpc>
              <a:spcBef>
                <a:spcPts val="14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518806" lvl="5" indent="-314851" algn="l">
              <a:lnSpc>
                <a:spcPct val="90000"/>
              </a:lnSpc>
              <a:spcBef>
                <a:spcPts val="14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938607" lvl="6" indent="-314851" algn="l">
              <a:lnSpc>
                <a:spcPct val="90000"/>
              </a:lnSpc>
              <a:spcBef>
                <a:spcPts val="14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358408" lvl="7" indent="-314851" algn="l">
              <a:lnSpc>
                <a:spcPct val="90000"/>
              </a:lnSpc>
              <a:spcBef>
                <a:spcPts val="14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778209" lvl="8" indent="-314851" algn="l">
              <a:lnSpc>
                <a:spcPct val="90000"/>
              </a:lnSpc>
              <a:spcBef>
                <a:spcPts val="14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dt" idx="10"/>
          </p:nvPr>
        </p:nvSpPr>
        <p:spPr>
          <a:xfrm>
            <a:off x="2004696" y="33698963"/>
            <a:ext cx="6560820" cy="1935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ftr" idx="11"/>
          </p:nvPr>
        </p:nvSpPr>
        <p:spPr>
          <a:xfrm>
            <a:off x="9658985" y="33698963"/>
            <a:ext cx="9841230" cy="1935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sldNum" idx="12"/>
          </p:nvPr>
        </p:nvSpPr>
        <p:spPr>
          <a:xfrm>
            <a:off x="20593685" y="33698963"/>
            <a:ext cx="6560820" cy="1935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ção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1989509" y="9064390"/>
            <a:ext cx="25149810" cy="15124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897"/>
              <a:buFont typeface="Calibri"/>
              <a:buNone/>
              <a:defRPr sz="1735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1"/>
          </p:nvPr>
        </p:nvSpPr>
        <p:spPr>
          <a:xfrm>
            <a:off x="1989509" y="24331599"/>
            <a:ext cx="25149810" cy="79534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19801" lvl="0" indent="-209901" algn="l">
              <a:lnSpc>
                <a:spcPct val="90000"/>
              </a:lnSpc>
              <a:spcBef>
                <a:spcPts val="2892"/>
              </a:spcBef>
              <a:spcAft>
                <a:spcPts val="0"/>
              </a:spcAft>
              <a:buClr>
                <a:schemeClr val="dk1"/>
              </a:buClr>
              <a:buSzPts val="7559"/>
              <a:buNone/>
              <a:defRPr sz="6940">
                <a:solidFill>
                  <a:schemeClr val="dk1"/>
                </a:solidFill>
              </a:defRPr>
            </a:lvl1pPr>
            <a:lvl2pPr marL="839602" lvl="1" indent="-209901" algn="l">
              <a:lnSpc>
                <a:spcPct val="90000"/>
              </a:lnSpc>
              <a:spcBef>
                <a:spcPts val="1446"/>
              </a:spcBef>
              <a:spcAft>
                <a:spcPts val="0"/>
              </a:spcAft>
              <a:buClr>
                <a:srgbClr val="888888"/>
              </a:buClr>
              <a:buSzPts val="6299"/>
              <a:buNone/>
              <a:defRPr sz="5784">
                <a:solidFill>
                  <a:srgbClr val="888888"/>
                </a:solidFill>
              </a:defRPr>
            </a:lvl2pPr>
            <a:lvl3pPr marL="1259403" lvl="2" indent="-209901" algn="l">
              <a:lnSpc>
                <a:spcPct val="90000"/>
              </a:lnSpc>
              <a:spcBef>
                <a:spcPts val="1446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205">
                <a:solidFill>
                  <a:srgbClr val="888888"/>
                </a:solidFill>
              </a:defRPr>
            </a:lvl3pPr>
            <a:lvl4pPr marL="1679204" lvl="3" indent="-209901" algn="l">
              <a:lnSpc>
                <a:spcPct val="90000"/>
              </a:lnSpc>
              <a:spcBef>
                <a:spcPts val="1446"/>
              </a:spcBef>
              <a:spcAft>
                <a:spcPts val="0"/>
              </a:spcAft>
              <a:buClr>
                <a:srgbClr val="888888"/>
              </a:buClr>
              <a:buSzPts val="5039"/>
              <a:buNone/>
              <a:defRPr sz="4627">
                <a:solidFill>
                  <a:srgbClr val="888888"/>
                </a:solidFill>
              </a:defRPr>
            </a:lvl4pPr>
            <a:lvl5pPr marL="2099005" lvl="4" indent="-209901" algn="l">
              <a:lnSpc>
                <a:spcPct val="90000"/>
              </a:lnSpc>
              <a:spcBef>
                <a:spcPts val="1446"/>
              </a:spcBef>
              <a:spcAft>
                <a:spcPts val="0"/>
              </a:spcAft>
              <a:buClr>
                <a:srgbClr val="888888"/>
              </a:buClr>
              <a:buSzPts val="5039"/>
              <a:buNone/>
              <a:defRPr sz="4627">
                <a:solidFill>
                  <a:srgbClr val="888888"/>
                </a:solidFill>
              </a:defRPr>
            </a:lvl5pPr>
            <a:lvl6pPr marL="2518806" lvl="5" indent="-209901" algn="l">
              <a:lnSpc>
                <a:spcPct val="90000"/>
              </a:lnSpc>
              <a:spcBef>
                <a:spcPts val="1446"/>
              </a:spcBef>
              <a:spcAft>
                <a:spcPts val="0"/>
              </a:spcAft>
              <a:buClr>
                <a:srgbClr val="888888"/>
              </a:buClr>
              <a:buSzPts val="5039"/>
              <a:buNone/>
              <a:defRPr sz="4627">
                <a:solidFill>
                  <a:srgbClr val="888888"/>
                </a:solidFill>
              </a:defRPr>
            </a:lvl6pPr>
            <a:lvl7pPr marL="2938607" lvl="6" indent="-209901" algn="l">
              <a:lnSpc>
                <a:spcPct val="90000"/>
              </a:lnSpc>
              <a:spcBef>
                <a:spcPts val="1446"/>
              </a:spcBef>
              <a:spcAft>
                <a:spcPts val="0"/>
              </a:spcAft>
              <a:buClr>
                <a:srgbClr val="888888"/>
              </a:buClr>
              <a:buSzPts val="5039"/>
              <a:buNone/>
              <a:defRPr sz="4627">
                <a:solidFill>
                  <a:srgbClr val="888888"/>
                </a:solidFill>
              </a:defRPr>
            </a:lvl7pPr>
            <a:lvl8pPr marL="3358408" lvl="7" indent="-209901" algn="l">
              <a:lnSpc>
                <a:spcPct val="90000"/>
              </a:lnSpc>
              <a:spcBef>
                <a:spcPts val="1446"/>
              </a:spcBef>
              <a:spcAft>
                <a:spcPts val="0"/>
              </a:spcAft>
              <a:buClr>
                <a:srgbClr val="888888"/>
              </a:buClr>
              <a:buSzPts val="5039"/>
              <a:buNone/>
              <a:defRPr sz="4627">
                <a:solidFill>
                  <a:srgbClr val="888888"/>
                </a:solidFill>
              </a:defRPr>
            </a:lvl8pPr>
            <a:lvl9pPr marL="3778209" lvl="8" indent="-209901" algn="l">
              <a:lnSpc>
                <a:spcPct val="90000"/>
              </a:lnSpc>
              <a:spcBef>
                <a:spcPts val="1446"/>
              </a:spcBef>
              <a:spcAft>
                <a:spcPts val="0"/>
              </a:spcAft>
              <a:buClr>
                <a:srgbClr val="888888"/>
              </a:buClr>
              <a:buSzPts val="5039"/>
              <a:buNone/>
              <a:defRPr sz="4627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dt" idx="10"/>
          </p:nvPr>
        </p:nvSpPr>
        <p:spPr>
          <a:xfrm>
            <a:off x="2004696" y="33698963"/>
            <a:ext cx="6560820" cy="1935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ftr" idx="11"/>
          </p:nvPr>
        </p:nvSpPr>
        <p:spPr>
          <a:xfrm>
            <a:off x="9658985" y="33698963"/>
            <a:ext cx="9841230" cy="1935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sldNum" idx="12"/>
          </p:nvPr>
        </p:nvSpPr>
        <p:spPr>
          <a:xfrm>
            <a:off x="20593685" y="33698963"/>
            <a:ext cx="6560820" cy="1935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2004695" y="1935762"/>
            <a:ext cx="25149810" cy="70276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1"/>
          </p:nvPr>
        </p:nvSpPr>
        <p:spPr>
          <a:xfrm>
            <a:off x="2004695" y="9678771"/>
            <a:ext cx="12392660" cy="230691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19801" lvl="0" indent="-314851" algn="l">
              <a:lnSpc>
                <a:spcPct val="90000"/>
              </a:lnSpc>
              <a:spcBef>
                <a:spcPts val="289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839602" lvl="1" indent="-314851" algn="l">
              <a:lnSpc>
                <a:spcPct val="90000"/>
              </a:lnSpc>
              <a:spcBef>
                <a:spcPts val="14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259403" lvl="2" indent="-314851" algn="l">
              <a:lnSpc>
                <a:spcPct val="90000"/>
              </a:lnSpc>
              <a:spcBef>
                <a:spcPts val="14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679204" lvl="3" indent="-314851" algn="l">
              <a:lnSpc>
                <a:spcPct val="90000"/>
              </a:lnSpc>
              <a:spcBef>
                <a:spcPts val="14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099005" lvl="4" indent="-314851" algn="l">
              <a:lnSpc>
                <a:spcPct val="90000"/>
              </a:lnSpc>
              <a:spcBef>
                <a:spcPts val="14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518806" lvl="5" indent="-314851" algn="l">
              <a:lnSpc>
                <a:spcPct val="90000"/>
              </a:lnSpc>
              <a:spcBef>
                <a:spcPts val="14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938607" lvl="6" indent="-314851" algn="l">
              <a:lnSpc>
                <a:spcPct val="90000"/>
              </a:lnSpc>
              <a:spcBef>
                <a:spcPts val="14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358408" lvl="7" indent="-314851" algn="l">
              <a:lnSpc>
                <a:spcPct val="90000"/>
              </a:lnSpc>
              <a:spcBef>
                <a:spcPts val="14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778209" lvl="8" indent="-314851" algn="l">
              <a:lnSpc>
                <a:spcPct val="90000"/>
              </a:lnSpc>
              <a:spcBef>
                <a:spcPts val="14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2"/>
          </p:nvPr>
        </p:nvSpPr>
        <p:spPr>
          <a:xfrm>
            <a:off x="14761845" y="9678771"/>
            <a:ext cx="12392660" cy="230691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19801" lvl="0" indent="-314851" algn="l">
              <a:lnSpc>
                <a:spcPct val="90000"/>
              </a:lnSpc>
              <a:spcBef>
                <a:spcPts val="289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839602" lvl="1" indent="-314851" algn="l">
              <a:lnSpc>
                <a:spcPct val="90000"/>
              </a:lnSpc>
              <a:spcBef>
                <a:spcPts val="14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259403" lvl="2" indent="-314851" algn="l">
              <a:lnSpc>
                <a:spcPct val="90000"/>
              </a:lnSpc>
              <a:spcBef>
                <a:spcPts val="14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679204" lvl="3" indent="-314851" algn="l">
              <a:lnSpc>
                <a:spcPct val="90000"/>
              </a:lnSpc>
              <a:spcBef>
                <a:spcPts val="14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099005" lvl="4" indent="-314851" algn="l">
              <a:lnSpc>
                <a:spcPct val="90000"/>
              </a:lnSpc>
              <a:spcBef>
                <a:spcPts val="14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518806" lvl="5" indent="-314851" algn="l">
              <a:lnSpc>
                <a:spcPct val="90000"/>
              </a:lnSpc>
              <a:spcBef>
                <a:spcPts val="14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938607" lvl="6" indent="-314851" algn="l">
              <a:lnSpc>
                <a:spcPct val="90000"/>
              </a:lnSpc>
              <a:spcBef>
                <a:spcPts val="14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358408" lvl="7" indent="-314851" algn="l">
              <a:lnSpc>
                <a:spcPct val="90000"/>
              </a:lnSpc>
              <a:spcBef>
                <a:spcPts val="14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778209" lvl="8" indent="-314851" algn="l">
              <a:lnSpc>
                <a:spcPct val="90000"/>
              </a:lnSpc>
              <a:spcBef>
                <a:spcPts val="14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dt" idx="10"/>
          </p:nvPr>
        </p:nvSpPr>
        <p:spPr>
          <a:xfrm>
            <a:off x="2004696" y="33698963"/>
            <a:ext cx="6560820" cy="1935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ftr" idx="11"/>
          </p:nvPr>
        </p:nvSpPr>
        <p:spPr>
          <a:xfrm>
            <a:off x="9658985" y="33698963"/>
            <a:ext cx="9841230" cy="1935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sldNum" idx="12"/>
          </p:nvPr>
        </p:nvSpPr>
        <p:spPr>
          <a:xfrm>
            <a:off x="20593685" y="33698963"/>
            <a:ext cx="6560820" cy="1935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2008493" y="1935762"/>
            <a:ext cx="25149810" cy="70276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2008497" y="8912889"/>
            <a:ext cx="12335706" cy="4368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19801" lvl="0" indent="-209901" algn="l">
              <a:lnSpc>
                <a:spcPct val="90000"/>
              </a:lnSpc>
              <a:spcBef>
                <a:spcPts val="2892"/>
              </a:spcBef>
              <a:spcAft>
                <a:spcPts val="0"/>
              </a:spcAft>
              <a:buClr>
                <a:schemeClr val="dk1"/>
              </a:buClr>
              <a:buSzPts val="7559"/>
              <a:buNone/>
              <a:defRPr sz="6940" b="1"/>
            </a:lvl1pPr>
            <a:lvl2pPr marL="839602" lvl="1" indent="-209901" algn="l">
              <a:lnSpc>
                <a:spcPct val="90000"/>
              </a:lnSpc>
              <a:spcBef>
                <a:spcPts val="1446"/>
              </a:spcBef>
              <a:spcAft>
                <a:spcPts val="0"/>
              </a:spcAft>
              <a:buClr>
                <a:schemeClr val="dk1"/>
              </a:buClr>
              <a:buSzPts val="6299"/>
              <a:buNone/>
              <a:defRPr sz="5784" b="1"/>
            </a:lvl2pPr>
            <a:lvl3pPr marL="1259403" lvl="2" indent="-209901" algn="l">
              <a:lnSpc>
                <a:spcPct val="90000"/>
              </a:lnSpc>
              <a:spcBef>
                <a:spcPts val="1446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205" b="1"/>
            </a:lvl3pPr>
            <a:lvl4pPr marL="1679204" lvl="3" indent="-209901" algn="l">
              <a:lnSpc>
                <a:spcPct val="90000"/>
              </a:lnSpc>
              <a:spcBef>
                <a:spcPts val="1446"/>
              </a:spcBef>
              <a:spcAft>
                <a:spcPts val="0"/>
              </a:spcAft>
              <a:buClr>
                <a:schemeClr val="dk1"/>
              </a:buClr>
              <a:buSzPts val="5039"/>
              <a:buNone/>
              <a:defRPr sz="4627" b="1"/>
            </a:lvl4pPr>
            <a:lvl5pPr marL="2099005" lvl="4" indent="-209901" algn="l">
              <a:lnSpc>
                <a:spcPct val="90000"/>
              </a:lnSpc>
              <a:spcBef>
                <a:spcPts val="1446"/>
              </a:spcBef>
              <a:spcAft>
                <a:spcPts val="0"/>
              </a:spcAft>
              <a:buClr>
                <a:schemeClr val="dk1"/>
              </a:buClr>
              <a:buSzPts val="5039"/>
              <a:buNone/>
              <a:defRPr sz="4627" b="1"/>
            </a:lvl5pPr>
            <a:lvl6pPr marL="2518806" lvl="5" indent="-209901" algn="l">
              <a:lnSpc>
                <a:spcPct val="90000"/>
              </a:lnSpc>
              <a:spcBef>
                <a:spcPts val="1446"/>
              </a:spcBef>
              <a:spcAft>
                <a:spcPts val="0"/>
              </a:spcAft>
              <a:buClr>
                <a:schemeClr val="dk1"/>
              </a:buClr>
              <a:buSzPts val="5039"/>
              <a:buNone/>
              <a:defRPr sz="4627" b="1"/>
            </a:lvl6pPr>
            <a:lvl7pPr marL="2938607" lvl="6" indent="-209901" algn="l">
              <a:lnSpc>
                <a:spcPct val="90000"/>
              </a:lnSpc>
              <a:spcBef>
                <a:spcPts val="1446"/>
              </a:spcBef>
              <a:spcAft>
                <a:spcPts val="0"/>
              </a:spcAft>
              <a:buClr>
                <a:schemeClr val="dk1"/>
              </a:buClr>
              <a:buSzPts val="5039"/>
              <a:buNone/>
              <a:defRPr sz="4627" b="1"/>
            </a:lvl7pPr>
            <a:lvl8pPr marL="3358408" lvl="7" indent="-209901" algn="l">
              <a:lnSpc>
                <a:spcPct val="90000"/>
              </a:lnSpc>
              <a:spcBef>
                <a:spcPts val="1446"/>
              </a:spcBef>
              <a:spcAft>
                <a:spcPts val="0"/>
              </a:spcAft>
              <a:buClr>
                <a:schemeClr val="dk1"/>
              </a:buClr>
              <a:buSzPts val="5039"/>
              <a:buNone/>
              <a:defRPr sz="4627" b="1"/>
            </a:lvl8pPr>
            <a:lvl9pPr marL="3778209" lvl="8" indent="-209901" algn="l">
              <a:lnSpc>
                <a:spcPct val="90000"/>
              </a:lnSpc>
              <a:spcBef>
                <a:spcPts val="1446"/>
              </a:spcBef>
              <a:spcAft>
                <a:spcPts val="0"/>
              </a:spcAft>
              <a:buClr>
                <a:schemeClr val="dk1"/>
              </a:buClr>
              <a:buSzPts val="5039"/>
              <a:buNone/>
              <a:defRPr sz="4627" b="1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2"/>
          </p:nvPr>
        </p:nvSpPr>
        <p:spPr>
          <a:xfrm>
            <a:off x="2008497" y="13280957"/>
            <a:ext cx="12335706" cy="19534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19801" lvl="0" indent="-314851" algn="l">
              <a:lnSpc>
                <a:spcPct val="90000"/>
              </a:lnSpc>
              <a:spcBef>
                <a:spcPts val="289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839602" lvl="1" indent="-314851" algn="l">
              <a:lnSpc>
                <a:spcPct val="90000"/>
              </a:lnSpc>
              <a:spcBef>
                <a:spcPts val="14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259403" lvl="2" indent="-314851" algn="l">
              <a:lnSpc>
                <a:spcPct val="90000"/>
              </a:lnSpc>
              <a:spcBef>
                <a:spcPts val="14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679204" lvl="3" indent="-314851" algn="l">
              <a:lnSpc>
                <a:spcPct val="90000"/>
              </a:lnSpc>
              <a:spcBef>
                <a:spcPts val="14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099005" lvl="4" indent="-314851" algn="l">
              <a:lnSpc>
                <a:spcPct val="90000"/>
              </a:lnSpc>
              <a:spcBef>
                <a:spcPts val="14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518806" lvl="5" indent="-314851" algn="l">
              <a:lnSpc>
                <a:spcPct val="90000"/>
              </a:lnSpc>
              <a:spcBef>
                <a:spcPts val="14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938607" lvl="6" indent="-314851" algn="l">
              <a:lnSpc>
                <a:spcPct val="90000"/>
              </a:lnSpc>
              <a:spcBef>
                <a:spcPts val="14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358408" lvl="7" indent="-314851" algn="l">
              <a:lnSpc>
                <a:spcPct val="90000"/>
              </a:lnSpc>
              <a:spcBef>
                <a:spcPts val="14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778209" lvl="8" indent="-314851" algn="l">
              <a:lnSpc>
                <a:spcPct val="90000"/>
              </a:lnSpc>
              <a:spcBef>
                <a:spcPts val="14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3"/>
          </p:nvPr>
        </p:nvSpPr>
        <p:spPr>
          <a:xfrm>
            <a:off x="14761847" y="8912889"/>
            <a:ext cx="12396458" cy="4368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19801" lvl="0" indent="-209901" algn="l">
              <a:lnSpc>
                <a:spcPct val="90000"/>
              </a:lnSpc>
              <a:spcBef>
                <a:spcPts val="2892"/>
              </a:spcBef>
              <a:spcAft>
                <a:spcPts val="0"/>
              </a:spcAft>
              <a:buClr>
                <a:schemeClr val="dk1"/>
              </a:buClr>
              <a:buSzPts val="7559"/>
              <a:buNone/>
              <a:defRPr sz="6940" b="1"/>
            </a:lvl1pPr>
            <a:lvl2pPr marL="839602" lvl="1" indent="-209901" algn="l">
              <a:lnSpc>
                <a:spcPct val="90000"/>
              </a:lnSpc>
              <a:spcBef>
                <a:spcPts val="1446"/>
              </a:spcBef>
              <a:spcAft>
                <a:spcPts val="0"/>
              </a:spcAft>
              <a:buClr>
                <a:schemeClr val="dk1"/>
              </a:buClr>
              <a:buSzPts val="6299"/>
              <a:buNone/>
              <a:defRPr sz="5784" b="1"/>
            </a:lvl2pPr>
            <a:lvl3pPr marL="1259403" lvl="2" indent="-209901" algn="l">
              <a:lnSpc>
                <a:spcPct val="90000"/>
              </a:lnSpc>
              <a:spcBef>
                <a:spcPts val="1446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205" b="1"/>
            </a:lvl3pPr>
            <a:lvl4pPr marL="1679204" lvl="3" indent="-209901" algn="l">
              <a:lnSpc>
                <a:spcPct val="90000"/>
              </a:lnSpc>
              <a:spcBef>
                <a:spcPts val="1446"/>
              </a:spcBef>
              <a:spcAft>
                <a:spcPts val="0"/>
              </a:spcAft>
              <a:buClr>
                <a:schemeClr val="dk1"/>
              </a:buClr>
              <a:buSzPts val="5039"/>
              <a:buNone/>
              <a:defRPr sz="4627" b="1"/>
            </a:lvl4pPr>
            <a:lvl5pPr marL="2099005" lvl="4" indent="-209901" algn="l">
              <a:lnSpc>
                <a:spcPct val="90000"/>
              </a:lnSpc>
              <a:spcBef>
                <a:spcPts val="1446"/>
              </a:spcBef>
              <a:spcAft>
                <a:spcPts val="0"/>
              </a:spcAft>
              <a:buClr>
                <a:schemeClr val="dk1"/>
              </a:buClr>
              <a:buSzPts val="5039"/>
              <a:buNone/>
              <a:defRPr sz="4627" b="1"/>
            </a:lvl5pPr>
            <a:lvl6pPr marL="2518806" lvl="5" indent="-209901" algn="l">
              <a:lnSpc>
                <a:spcPct val="90000"/>
              </a:lnSpc>
              <a:spcBef>
                <a:spcPts val="1446"/>
              </a:spcBef>
              <a:spcAft>
                <a:spcPts val="0"/>
              </a:spcAft>
              <a:buClr>
                <a:schemeClr val="dk1"/>
              </a:buClr>
              <a:buSzPts val="5039"/>
              <a:buNone/>
              <a:defRPr sz="4627" b="1"/>
            </a:lvl6pPr>
            <a:lvl7pPr marL="2938607" lvl="6" indent="-209901" algn="l">
              <a:lnSpc>
                <a:spcPct val="90000"/>
              </a:lnSpc>
              <a:spcBef>
                <a:spcPts val="1446"/>
              </a:spcBef>
              <a:spcAft>
                <a:spcPts val="0"/>
              </a:spcAft>
              <a:buClr>
                <a:schemeClr val="dk1"/>
              </a:buClr>
              <a:buSzPts val="5039"/>
              <a:buNone/>
              <a:defRPr sz="4627" b="1"/>
            </a:lvl7pPr>
            <a:lvl8pPr marL="3358408" lvl="7" indent="-209901" algn="l">
              <a:lnSpc>
                <a:spcPct val="90000"/>
              </a:lnSpc>
              <a:spcBef>
                <a:spcPts val="1446"/>
              </a:spcBef>
              <a:spcAft>
                <a:spcPts val="0"/>
              </a:spcAft>
              <a:buClr>
                <a:schemeClr val="dk1"/>
              </a:buClr>
              <a:buSzPts val="5039"/>
              <a:buNone/>
              <a:defRPr sz="4627" b="1"/>
            </a:lvl8pPr>
            <a:lvl9pPr marL="3778209" lvl="8" indent="-209901" algn="l">
              <a:lnSpc>
                <a:spcPct val="90000"/>
              </a:lnSpc>
              <a:spcBef>
                <a:spcPts val="1446"/>
              </a:spcBef>
              <a:spcAft>
                <a:spcPts val="0"/>
              </a:spcAft>
              <a:buClr>
                <a:schemeClr val="dk1"/>
              </a:buClr>
              <a:buSzPts val="5039"/>
              <a:buNone/>
              <a:defRPr sz="4627" b="1"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body" idx="4"/>
          </p:nvPr>
        </p:nvSpPr>
        <p:spPr>
          <a:xfrm>
            <a:off x="14761847" y="13280957"/>
            <a:ext cx="12396458" cy="19534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19801" lvl="0" indent="-314851" algn="l">
              <a:lnSpc>
                <a:spcPct val="90000"/>
              </a:lnSpc>
              <a:spcBef>
                <a:spcPts val="289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839602" lvl="1" indent="-314851" algn="l">
              <a:lnSpc>
                <a:spcPct val="90000"/>
              </a:lnSpc>
              <a:spcBef>
                <a:spcPts val="14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259403" lvl="2" indent="-314851" algn="l">
              <a:lnSpc>
                <a:spcPct val="90000"/>
              </a:lnSpc>
              <a:spcBef>
                <a:spcPts val="14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679204" lvl="3" indent="-314851" algn="l">
              <a:lnSpc>
                <a:spcPct val="90000"/>
              </a:lnSpc>
              <a:spcBef>
                <a:spcPts val="14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099005" lvl="4" indent="-314851" algn="l">
              <a:lnSpc>
                <a:spcPct val="90000"/>
              </a:lnSpc>
              <a:spcBef>
                <a:spcPts val="14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518806" lvl="5" indent="-314851" algn="l">
              <a:lnSpc>
                <a:spcPct val="90000"/>
              </a:lnSpc>
              <a:spcBef>
                <a:spcPts val="14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938607" lvl="6" indent="-314851" algn="l">
              <a:lnSpc>
                <a:spcPct val="90000"/>
              </a:lnSpc>
              <a:spcBef>
                <a:spcPts val="14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358408" lvl="7" indent="-314851" algn="l">
              <a:lnSpc>
                <a:spcPct val="90000"/>
              </a:lnSpc>
              <a:spcBef>
                <a:spcPts val="14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778209" lvl="8" indent="-314851" algn="l">
              <a:lnSpc>
                <a:spcPct val="90000"/>
              </a:lnSpc>
              <a:spcBef>
                <a:spcPts val="144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dt" idx="10"/>
          </p:nvPr>
        </p:nvSpPr>
        <p:spPr>
          <a:xfrm>
            <a:off x="2004696" y="33698963"/>
            <a:ext cx="6560820" cy="1935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ftr" idx="11"/>
          </p:nvPr>
        </p:nvSpPr>
        <p:spPr>
          <a:xfrm>
            <a:off x="9658985" y="33698963"/>
            <a:ext cx="9841230" cy="1935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sldNum" idx="12"/>
          </p:nvPr>
        </p:nvSpPr>
        <p:spPr>
          <a:xfrm>
            <a:off x="20593685" y="33698963"/>
            <a:ext cx="6560820" cy="1935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>
            <a:spLocks noGrp="1"/>
          </p:cNvSpPr>
          <p:nvPr>
            <p:ph type="title"/>
          </p:nvPr>
        </p:nvSpPr>
        <p:spPr>
          <a:xfrm>
            <a:off x="2004695" y="1935762"/>
            <a:ext cx="25149810" cy="70276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2004696" y="33698963"/>
            <a:ext cx="6560820" cy="1935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9658985" y="33698963"/>
            <a:ext cx="9841230" cy="1935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20593685" y="33698963"/>
            <a:ext cx="6560820" cy="1935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 branco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dt" idx="10"/>
          </p:nvPr>
        </p:nvSpPr>
        <p:spPr>
          <a:xfrm>
            <a:off x="2004696" y="33698963"/>
            <a:ext cx="6560820" cy="1935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ftr" idx="11"/>
          </p:nvPr>
        </p:nvSpPr>
        <p:spPr>
          <a:xfrm>
            <a:off x="9658985" y="33698963"/>
            <a:ext cx="9841230" cy="1935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sldNum" idx="12"/>
          </p:nvPr>
        </p:nvSpPr>
        <p:spPr>
          <a:xfrm>
            <a:off x="20593685" y="33698963"/>
            <a:ext cx="6560820" cy="1935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>
            <a:spLocks noGrp="1"/>
          </p:cNvSpPr>
          <p:nvPr>
            <p:ph type="title"/>
          </p:nvPr>
        </p:nvSpPr>
        <p:spPr>
          <a:xfrm>
            <a:off x="2008493" y="2423901"/>
            <a:ext cx="9404601" cy="84836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78"/>
              <a:buFont typeface="Calibri"/>
              <a:buNone/>
              <a:defRPr sz="9254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12396458" y="5234961"/>
            <a:ext cx="14761845" cy="25838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19801" lvl="0" indent="-797505" algn="l">
              <a:lnSpc>
                <a:spcPct val="90000"/>
              </a:lnSpc>
              <a:spcBef>
                <a:spcPts val="2892"/>
              </a:spcBef>
              <a:spcAft>
                <a:spcPts val="0"/>
              </a:spcAft>
              <a:buClr>
                <a:schemeClr val="dk1"/>
              </a:buClr>
              <a:buSzPts val="10078"/>
              <a:buChar char="•"/>
              <a:defRPr sz="9254"/>
            </a:lvl1pPr>
            <a:lvl2pPr marL="839602" lvl="1" indent="-724098" algn="l">
              <a:lnSpc>
                <a:spcPct val="90000"/>
              </a:lnSpc>
              <a:spcBef>
                <a:spcPts val="1446"/>
              </a:spcBef>
              <a:spcAft>
                <a:spcPts val="0"/>
              </a:spcAft>
              <a:buClr>
                <a:schemeClr val="dk1"/>
              </a:buClr>
              <a:buSzPts val="8819"/>
              <a:buChar char="•"/>
              <a:defRPr sz="8098"/>
            </a:lvl2pPr>
            <a:lvl3pPr marL="1259403" lvl="2" indent="-650633" algn="l">
              <a:lnSpc>
                <a:spcPct val="90000"/>
              </a:lnSpc>
              <a:spcBef>
                <a:spcPts val="1446"/>
              </a:spcBef>
              <a:spcAft>
                <a:spcPts val="0"/>
              </a:spcAft>
              <a:buClr>
                <a:schemeClr val="dk1"/>
              </a:buClr>
              <a:buSzPts val="7559"/>
              <a:buChar char="•"/>
              <a:defRPr sz="6940"/>
            </a:lvl3pPr>
            <a:lvl4pPr marL="1679204" lvl="3" indent="-577168" algn="l">
              <a:lnSpc>
                <a:spcPct val="90000"/>
              </a:lnSpc>
              <a:spcBef>
                <a:spcPts val="1446"/>
              </a:spcBef>
              <a:spcAft>
                <a:spcPts val="0"/>
              </a:spcAft>
              <a:buClr>
                <a:schemeClr val="dk1"/>
              </a:buClr>
              <a:buSzPts val="6299"/>
              <a:buChar char="•"/>
              <a:defRPr sz="5784"/>
            </a:lvl4pPr>
            <a:lvl5pPr marL="2099005" lvl="4" indent="-577168" algn="l">
              <a:lnSpc>
                <a:spcPct val="90000"/>
              </a:lnSpc>
              <a:spcBef>
                <a:spcPts val="1446"/>
              </a:spcBef>
              <a:spcAft>
                <a:spcPts val="0"/>
              </a:spcAft>
              <a:buClr>
                <a:schemeClr val="dk1"/>
              </a:buClr>
              <a:buSzPts val="6299"/>
              <a:buChar char="•"/>
              <a:defRPr sz="5784"/>
            </a:lvl5pPr>
            <a:lvl6pPr marL="2518806" lvl="5" indent="-577168" algn="l">
              <a:lnSpc>
                <a:spcPct val="90000"/>
              </a:lnSpc>
              <a:spcBef>
                <a:spcPts val="1446"/>
              </a:spcBef>
              <a:spcAft>
                <a:spcPts val="0"/>
              </a:spcAft>
              <a:buClr>
                <a:schemeClr val="dk1"/>
              </a:buClr>
              <a:buSzPts val="6299"/>
              <a:buChar char="•"/>
              <a:defRPr sz="5784"/>
            </a:lvl6pPr>
            <a:lvl7pPr marL="2938607" lvl="6" indent="-577168" algn="l">
              <a:lnSpc>
                <a:spcPct val="90000"/>
              </a:lnSpc>
              <a:spcBef>
                <a:spcPts val="1446"/>
              </a:spcBef>
              <a:spcAft>
                <a:spcPts val="0"/>
              </a:spcAft>
              <a:buClr>
                <a:schemeClr val="dk1"/>
              </a:buClr>
              <a:buSzPts val="6299"/>
              <a:buChar char="•"/>
              <a:defRPr sz="5784"/>
            </a:lvl7pPr>
            <a:lvl8pPr marL="3358408" lvl="7" indent="-577168" algn="l">
              <a:lnSpc>
                <a:spcPct val="90000"/>
              </a:lnSpc>
              <a:spcBef>
                <a:spcPts val="1446"/>
              </a:spcBef>
              <a:spcAft>
                <a:spcPts val="0"/>
              </a:spcAft>
              <a:buClr>
                <a:schemeClr val="dk1"/>
              </a:buClr>
              <a:buSzPts val="6299"/>
              <a:buChar char="•"/>
              <a:defRPr sz="5784"/>
            </a:lvl8pPr>
            <a:lvl9pPr marL="3778209" lvl="8" indent="-577168" algn="l">
              <a:lnSpc>
                <a:spcPct val="90000"/>
              </a:lnSpc>
              <a:spcBef>
                <a:spcPts val="1446"/>
              </a:spcBef>
              <a:spcAft>
                <a:spcPts val="0"/>
              </a:spcAft>
              <a:buClr>
                <a:schemeClr val="dk1"/>
              </a:buClr>
              <a:buSzPts val="6299"/>
              <a:buChar char="•"/>
              <a:defRPr sz="5784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body" idx="2"/>
          </p:nvPr>
        </p:nvSpPr>
        <p:spPr>
          <a:xfrm>
            <a:off x="2008493" y="10907555"/>
            <a:ext cx="9404601" cy="202075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19801" lvl="0" indent="-209901" algn="l">
              <a:lnSpc>
                <a:spcPct val="90000"/>
              </a:lnSpc>
              <a:spcBef>
                <a:spcPts val="2892"/>
              </a:spcBef>
              <a:spcAft>
                <a:spcPts val="0"/>
              </a:spcAft>
              <a:buClr>
                <a:schemeClr val="dk1"/>
              </a:buClr>
              <a:buSzPts val="5039"/>
              <a:buNone/>
              <a:defRPr sz="4627"/>
            </a:lvl1pPr>
            <a:lvl2pPr marL="839602" lvl="1" indent="-209901" algn="l">
              <a:lnSpc>
                <a:spcPct val="90000"/>
              </a:lnSpc>
              <a:spcBef>
                <a:spcPts val="1446"/>
              </a:spcBef>
              <a:spcAft>
                <a:spcPts val="0"/>
              </a:spcAft>
              <a:buClr>
                <a:schemeClr val="dk1"/>
              </a:buClr>
              <a:buSzPts val="4409"/>
              <a:buNone/>
              <a:defRPr sz="4048"/>
            </a:lvl2pPr>
            <a:lvl3pPr marL="1259403" lvl="2" indent="-209901" algn="l">
              <a:lnSpc>
                <a:spcPct val="90000"/>
              </a:lnSpc>
              <a:spcBef>
                <a:spcPts val="1446"/>
              </a:spcBef>
              <a:spcAft>
                <a:spcPts val="0"/>
              </a:spcAft>
              <a:buClr>
                <a:schemeClr val="dk1"/>
              </a:buClr>
              <a:buSzPts val="3779"/>
              <a:buNone/>
              <a:defRPr sz="3470"/>
            </a:lvl3pPr>
            <a:lvl4pPr marL="1679204" lvl="3" indent="-209901" algn="l">
              <a:lnSpc>
                <a:spcPct val="90000"/>
              </a:lnSpc>
              <a:spcBef>
                <a:spcPts val="1446"/>
              </a:spcBef>
              <a:spcAft>
                <a:spcPts val="0"/>
              </a:spcAft>
              <a:buClr>
                <a:schemeClr val="dk1"/>
              </a:buClr>
              <a:buSzPts val="3150"/>
              <a:buNone/>
              <a:defRPr sz="2892"/>
            </a:lvl4pPr>
            <a:lvl5pPr marL="2099005" lvl="4" indent="-209901" algn="l">
              <a:lnSpc>
                <a:spcPct val="90000"/>
              </a:lnSpc>
              <a:spcBef>
                <a:spcPts val="1446"/>
              </a:spcBef>
              <a:spcAft>
                <a:spcPts val="0"/>
              </a:spcAft>
              <a:buClr>
                <a:schemeClr val="dk1"/>
              </a:buClr>
              <a:buSzPts val="3150"/>
              <a:buNone/>
              <a:defRPr sz="2892"/>
            </a:lvl5pPr>
            <a:lvl6pPr marL="2518806" lvl="5" indent="-209901" algn="l">
              <a:lnSpc>
                <a:spcPct val="90000"/>
              </a:lnSpc>
              <a:spcBef>
                <a:spcPts val="1446"/>
              </a:spcBef>
              <a:spcAft>
                <a:spcPts val="0"/>
              </a:spcAft>
              <a:buClr>
                <a:schemeClr val="dk1"/>
              </a:buClr>
              <a:buSzPts val="3150"/>
              <a:buNone/>
              <a:defRPr sz="2892"/>
            </a:lvl6pPr>
            <a:lvl7pPr marL="2938607" lvl="6" indent="-209901" algn="l">
              <a:lnSpc>
                <a:spcPct val="90000"/>
              </a:lnSpc>
              <a:spcBef>
                <a:spcPts val="1446"/>
              </a:spcBef>
              <a:spcAft>
                <a:spcPts val="0"/>
              </a:spcAft>
              <a:buClr>
                <a:schemeClr val="dk1"/>
              </a:buClr>
              <a:buSzPts val="3150"/>
              <a:buNone/>
              <a:defRPr sz="2892"/>
            </a:lvl7pPr>
            <a:lvl8pPr marL="3358408" lvl="7" indent="-209901" algn="l">
              <a:lnSpc>
                <a:spcPct val="90000"/>
              </a:lnSpc>
              <a:spcBef>
                <a:spcPts val="1446"/>
              </a:spcBef>
              <a:spcAft>
                <a:spcPts val="0"/>
              </a:spcAft>
              <a:buClr>
                <a:schemeClr val="dk1"/>
              </a:buClr>
              <a:buSzPts val="3150"/>
              <a:buNone/>
              <a:defRPr sz="2892"/>
            </a:lvl8pPr>
            <a:lvl9pPr marL="3778209" lvl="8" indent="-209901" algn="l">
              <a:lnSpc>
                <a:spcPct val="90000"/>
              </a:lnSpc>
              <a:spcBef>
                <a:spcPts val="1446"/>
              </a:spcBef>
              <a:spcAft>
                <a:spcPts val="0"/>
              </a:spcAft>
              <a:buClr>
                <a:schemeClr val="dk1"/>
              </a:buClr>
              <a:buSzPts val="3150"/>
              <a:buNone/>
              <a:defRPr sz="2892"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dt" idx="10"/>
          </p:nvPr>
        </p:nvSpPr>
        <p:spPr>
          <a:xfrm>
            <a:off x="2004696" y="33698963"/>
            <a:ext cx="6560820" cy="1935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ftr" idx="11"/>
          </p:nvPr>
        </p:nvSpPr>
        <p:spPr>
          <a:xfrm>
            <a:off x="9658985" y="33698963"/>
            <a:ext cx="9841230" cy="1935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sldNum" idx="12"/>
          </p:nvPr>
        </p:nvSpPr>
        <p:spPr>
          <a:xfrm>
            <a:off x="20593685" y="33698963"/>
            <a:ext cx="6560820" cy="1935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>
            <a:spLocks noGrp="1"/>
          </p:cNvSpPr>
          <p:nvPr>
            <p:ph type="title"/>
          </p:nvPr>
        </p:nvSpPr>
        <p:spPr>
          <a:xfrm>
            <a:off x="2008493" y="2423901"/>
            <a:ext cx="9404601" cy="84836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78"/>
              <a:buFont typeface="Calibri"/>
              <a:buNone/>
              <a:defRPr sz="9254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>
            <a:spLocks noGrp="1"/>
          </p:cNvSpPr>
          <p:nvPr>
            <p:ph type="pic" idx="2"/>
          </p:nvPr>
        </p:nvSpPr>
        <p:spPr>
          <a:xfrm>
            <a:off x="12396458" y="5234961"/>
            <a:ext cx="14761845" cy="2583811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1"/>
          <p:cNvSpPr txBox="1">
            <a:spLocks noGrp="1"/>
          </p:cNvSpPr>
          <p:nvPr>
            <p:ph type="body" idx="1"/>
          </p:nvPr>
        </p:nvSpPr>
        <p:spPr>
          <a:xfrm>
            <a:off x="2008493" y="10907555"/>
            <a:ext cx="9404601" cy="202075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19801" lvl="0" indent="-209901" algn="l">
              <a:lnSpc>
                <a:spcPct val="90000"/>
              </a:lnSpc>
              <a:spcBef>
                <a:spcPts val="2892"/>
              </a:spcBef>
              <a:spcAft>
                <a:spcPts val="0"/>
              </a:spcAft>
              <a:buClr>
                <a:schemeClr val="dk1"/>
              </a:buClr>
              <a:buSzPts val="5039"/>
              <a:buNone/>
              <a:defRPr sz="4627"/>
            </a:lvl1pPr>
            <a:lvl2pPr marL="839602" lvl="1" indent="-209901" algn="l">
              <a:lnSpc>
                <a:spcPct val="90000"/>
              </a:lnSpc>
              <a:spcBef>
                <a:spcPts val="1446"/>
              </a:spcBef>
              <a:spcAft>
                <a:spcPts val="0"/>
              </a:spcAft>
              <a:buClr>
                <a:schemeClr val="dk1"/>
              </a:buClr>
              <a:buSzPts val="4409"/>
              <a:buNone/>
              <a:defRPr sz="4048"/>
            </a:lvl2pPr>
            <a:lvl3pPr marL="1259403" lvl="2" indent="-209901" algn="l">
              <a:lnSpc>
                <a:spcPct val="90000"/>
              </a:lnSpc>
              <a:spcBef>
                <a:spcPts val="1446"/>
              </a:spcBef>
              <a:spcAft>
                <a:spcPts val="0"/>
              </a:spcAft>
              <a:buClr>
                <a:schemeClr val="dk1"/>
              </a:buClr>
              <a:buSzPts val="3779"/>
              <a:buNone/>
              <a:defRPr sz="3470"/>
            </a:lvl3pPr>
            <a:lvl4pPr marL="1679204" lvl="3" indent="-209901" algn="l">
              <a:lnSpc>
                <a:spcPct val="90000"/>
              </a:lnSpc>
              <a:spcBef>
                <a:spcPts val="1446"/>
              </a:spcBef>
              <a:spcAft>
                <a:spcPts val="0"/>
              </a:spcAft>
              <a:buClr>
                <a:schemeClr val="dk1"/>
              </a:buClr>
              <a:buSzPts val="3150"/>
              <a:buNone/>
              <a:defRPr sz="2892"/>
            </a:lvl4pPr>
            <a:lvl5pPr marL="2099005" lvl="4" indent="-209901" algn="l">
              <a:lnSpc>
                <a:spcPct val="90000"/>
              </a:lnSpc>
              <a:spcBef>
                <a:spcPts val="1446"/>
              </a:spcBef>
              <a:spcAft>
                <a:spcPts val="0"/>
              </a:spcAft>
              <a:buClr>
                <a:schemeClr val="dk1"/>
              </a:buClr>
              <a:buSzPts val="3150"/>
              <a:buNone/>
              <a:defRPr sz="2892"/>
            </a:lvl5pPr>
            <a:lvl6pPr marL="2518806" lvl="5" indent="-209901" algn="l">
              <a:lnSpc>
                <a:spcPct val="90000"/>
              </a:lnSpc>
              <a:spcBef>
                <a:spcPts val="1446"/>
              </a:spcBef>
              <a:spcAft>
                <a:spcPts val="0"/>
              </a:spcAft>
              <a:buClr>
                <a:schemeClr val="dk1"/>
              </a:buClr>
              <a:buSzPts val="3150"/>
              <a:buNone/>
              <a:defRPr sz="2892"/>
            </a:lvl6pPr>
            <a:lvl7pPr marL="2938607" lvl="6" indent="-209901" algn="l">
              <a:lnSpc>
                <a:spcPct val="90000"/>
              </a:lnSpc>
              <a:spcBef>
                <a:spcPts val="1446"/>
              </a:spcBef>
              <a:spcAft>
                <a:spcPts val="0"/>
              </a:spcAft>
              <a:buClr>
                <a:schemeClr val="dk1"/>
              </a:buClr>
              <a:buSzPts val="3150"/>
              <a:buNone/>
              <a:defRPr sz="2892"/>
            </a:lvl7pPr>
            <a:lvl8pPr marL="3358408" lvl="7" indent="-209901" algn="l">
              <a:lnSpc>
                <a:spcPct val="90000"/>
              </a:lnSpc>
              <a:spcBef>
                <a:spcPts val="1446"/>
              </a:spcBef>
              <a:spcAft>
                <a:spcPts val="0"/>
              </a:spcAft>
              <a:buClr>
                <a:schemeClr val="dk1"/>
              </a:buClr>
              <a:buSzPts val="3150"/>
              <a:buNone/>
              <a:defRPr sz="2892"/>
            </a:lvl8pPr>
            <a:lvl9pPr marL="3778209" lvl="8" indent="-209901" algn="l">
              <a:lnSpc>
                <a:spcPct val="90000"/>
              </a:lnSpc>
              <a:spcBef>
                <a:spcPts val="1446"/>
              </a:spcBef>
              <a:spcAft>
                <a:spcPts val="0"/>
              </a:spcAft>
              <a:buClr>
                <a:schemeClr val="dk1"/>
              </a:buClr>
              <a:buSzPts val="3150"/>
              <a:buNone/>
              <a:defRPr sz="2892"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dt" idx="10"/>
          </p:nvPr>
        </p:nvSpPr>
        <p:spPr>
          <a:xfrm>
            <a:off x="2004696" y="33698963"/>
            <a:ext cx="6560820" cy="1935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ftr" idx="11"/>
          </p:nvPr>
        </p:nvSpPr>
        <p:spPr>
          <a:xfrm>
            <a:off x="9658985" y="33698963"/>
            <a:ext cx="9841230" cy="1935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sldNum" idx="12"/>
          </p:nvPr>
        </p:nvSpPr>
        <p:spPr>
          <a:xfrm>
            <a:off x="20593685" y="33698963"/>
            <a:ext cx="6560820" cy="1935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title"/>
          </p:nvPr>
        </p:nvSpPr>
        <p:spPr>
          <a:xfrm>
            <a:off x="2004695" y="1935762"/>
            <a:ext cx="25149810" cy="70276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858"/>
              <a:buFont typeface="Calibri"/>
              <a:buNone/>
              <a:defRPr sz="1385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body" idx="1"/>
          </p:nvPr>
        </p:nvSpPr>
        <p:spPr>
          <a:xfrm>
            <a:off x="2004695" y="9678771"/>
            <a:ext cx="25149810" cy="230691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788606" algn="l" rtl="0">
              <a:lnSpc>
                <a:spcPct val="90000"/>
              </a:lnSpc>
              <a:spcBef>
                <a:spcPts val="3150"/>
              </a:spcBef>
              <a:spcAft>
                <a:spcPts val="0"/>
              </a:spcAft>
              <a:buClr>
                <a:schemeClr val="dk1"/>
              </a:buClr>
              <a:buSzPts val="8819"/>
              <a:buFont typeface="Arial"/>
              <a:buChar char="•"/>
              <a:defRPr sz="881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708596" algn="l" rtl="0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7559"/>
              <a:buFont typeface="Arial"/>
              <a:buChar char="•"/>
              <a:defRPr sz="755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628586" algn="l" rtl="0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6299"/>
              <a:buFont typeface="Arial"/>
              <a:buChar char="•"/>
              <a:defRPr sz="629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588581" algn="l" rtl="0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5669"/>
              <a:buFont typeface="Arial"/>
              <a:buChar char="•"/>
              <a:defRPr sz="566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588581" algn="l" rtl="0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5669"/>
              <a:buFont typeface="Arial"/>
              <a:buChar char="•"/>
              <a:defRPr sz="566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588581" algn="l" rtl="0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5669"/>
              <a:buFont typeface="Arial"/>
              <a:buChar char="•"/>
              <a:defRPr sz="566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588581" algn="l" rtl="0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5669"/>
              <a:buFont typeface="Arial"/>
              <a:buChar char="•"/>
              <a:defRPr sz="566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588581" algn="l" rtl="0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5669"/>
              <a:buFont typeface="Arial"/>
              <a:buChar char="•"/>
              <a:defRPr sz="566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588581" algn="l" rtl="0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5669"/>
              <a:buFont typeface="Arial"/>
              <a:buChar char="•"/>
              <a:defRPr sz="566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dt" idx="10"/>
          </p:nvPr>
        </p:nvSpPr>
        <p:spPr>
          <a:xfrm>
            <a:off x="2004696" y="33698963"/>
            <a:ext cx="6560820" cy="1935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47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9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9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9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9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9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9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9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9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ftr" idx="11"/>
          </p:nvPr>
        </p:nvSpPr>
        <p:spPr>
          <a:xfrm>
            <a:off x="9658985" y="33698963"/>
            <a:ext cx="9841230" cy="1935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47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9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9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9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9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9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9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9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9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20593685" y="33698963"/>
            <a:ext cx="6560820" cy="1935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347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347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347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347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347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347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347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347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347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8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8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8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8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8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8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8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8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8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8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8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8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8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8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8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8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8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8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8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8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8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8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8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8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8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8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8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" name="Google Shape;93;p1" descr="C:\Users\Usuario\OneDrive - ufmt.br\PROCEV\SEREX\Banner\imgm@2x.pngimgm@2x"/>
          <p:cNvPicPr preferRelativeResize="0"/>
          <p:nvPr/>
        </p:nvPicPr>
        <p:blipFill rotWithShape="1">
          <a:blip r:embed="rId3">
            <a:alphaModFix/>
          </a:blip>
          <a:srcRect l="153" r="153"/>
          <a:stretch/>
        </p:blipFill>
        <p:spPr>
          <a:xfrm>
            <a:off x="15874360" y="13377629"/>
            <a:ext cx="5937474" cy="5940441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1"/>
          <p:cNvSpPr txBox="1"/>
          <p:nvPr/>
        </p:nvSpPr>
        <p:spPr>
          <a:xfrm>
            <a:off x="4182635" y="3766324"/>
            <a:ext cx="22554250" cy="13158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3944" tIns="41961" rIns="83944" bIns="41961" anchor="t" anchorCtr="0">
            <a:spAutoFit/>
          </a:bodyPr>
          <a:lstStyle/>
          <a:p>
            <a:pPr algn="ctr"/>
            <a:r>
              <a:rPr lang="pt-BR" sz="8000" b="1" dirty="0">
                <a:solidFill>
                  <a:srgbClr val="595959"/>
                </a:solidFill>
                <a:latin typeface="+mj-lt"/>
                <a:ea typeface="Open Sans ExtraBold"/>
                <a:cs typeface="Open Sans ExtraBold"/>
                <a:sym typeface="Open Sans ExtraBold"/>
              </a:rPr>
              <a:t>TÍTULO DO RESUMO</a:t>
            </a:r>
            <a:endParaRPr sz="2000" b="1" dirty="0">
              <a:latin typeface="+mj-lt"/>
            </a:endParaRPr>
          </a:p>
        </p:txBody>
      </p:sp>
      <p:sp>
        <p:nvSpPr>
          <p:cNvPr id="95" name="Google Shape;95;p1"/>
          <p:cNvSpPr txBox="1"/>
          <p:nvPr/>
        </p:nvSpPr>
        <p:spPr>
          <a:xfrm>
            <a:off x="1611020" y="7800062"/>
            <a:ext cx="9068342" cy="915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3944" tIns="41961" rIns="83944" bIns="41961" anchor="t" anchorCtr="0">
            <a:spAutoFit/>
          </a:bodyPr>
          <a:lstStyle/>
          <a:p>
            <a:r>
              <a:rPr lang="pt-BR" sz="5400" b="1" i="1" dirty="0">
                <a:solidFill>
                  <a:srgbClr val="2E75B5"/>
                </a:solidFill>
                <a:latin typeface="+mn-lt"/>
                <a:ea typeface="Open Sans"/>
                <a:cs typeface="Open Sans"/>
                <a:sym typeface="Open Sans"/>
              </a:rPr>
              <a:t>INTRODUÇÃO</a:t>
            </a:r>
            <a:endParaRPr sz="5400" dirty="0">
              <a:latin typeface="+mn-lt"/>
            </a:endParaRPr>
          </a:p>
        </p:txBody>
      </p:sp>
      <p:sp>
        <p:nvSpPr>
          <p:cNvPr id="96" name="Google Shape;96;p1"/>
          <p:cNvSpPr txBox="1"/>
          <p:nvPr/>
        </p:nvSpPr>
        <p:spPr>
          <a:xfrm>
            <a:off x="15958835" y="19531496"/>
            <a:ext cx="9068342" cy="915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3944" tIns="41961" rIns="83944" bIns="41961" anchor="t" anchorCtr="0">
            <a:spAutoFit/>
          </a:bodyPr>
          <a:lstStyle/>
          <a:p>
            <a:r>
              <a:rPr lang="pt-BR" sz="5400" b="1" i="1" dirty="0">
                <a:solidFill>
                  <a:srgbClr val="2E75B5"/>
                </a:solidFill>
                <a:latin typeface="+mj-lt"/>
                <a:ea typeface="Open Sans"/>
                <a:cs typeface="Open Sans"/>
                <a:sym typeface="Open Sans"/>
              </a:rPr>
              <a:t>RESULTADOS</a:t>
            </a:r>
            <a:endParaRPr sz="5400" dirty="0">
              <a:latin typeface="+mj-lt"/>
            </a:endParaRPr>
          </a:p>
        </p:txBody>
      </p:sp>
      <p:sp>
        <p:nvSpPr>
          <p:cNvPr id="97" name="Google Shape;97;p1"/>
          <p:cNvSpPr txBox="1"/>
          <p:nvPr/>
        </p:nvSpPr>
        <p:spPr>
          <a:xfrm>
            <a:off x="1611020" y="16132263"/>
            <a:ext cx="9068342" cy="915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3944" tIns="41961" rIns="83944" bIns="41961" anchor="t" anchorCtr="0">
            <a:spAutoFit/>
          </a:bodyPr>
          <a:lstStyle/>
          <a:p>
            <a:r>
              <a:rPr lang="pt-BR" sz="5400" b="1" i="1" dirty="0">
                <a:solidFill>
                  <a:srgbClr val="2E75B5"/>
                </a:solidFill>
                <a:latin typeface="+mn-lt"/>
                <a:ea typeface="Open Sans"/>
                <a:cs typeface="Open Sans"/>
                <a:sym typeface="Open Sans"/>
              </a:rPr>
              <a:t>OBJETIVOS</a:t>
            </a:r>
            <a:endParaRPr sz="5400" dirty="0">
              <a:latin typeface="+mn-lt"/>
            </a:endParaRPr>
          </a:p>
        </p:txBody>
      </p:sp>
      <p:sp>
        <p:nvSpPr>
          <p:cNvPr id="98" name="Google Shape;98;p1"/>
          <p:cNvSpPr txBox="1"/>
          <p:nvPr/>
        </p:nvSpPr>
        <p:spPr>
          <a:xfrm>
            <a:off x="15459760" y="7800062"/>
            <a:ext cx="9068342" cy="915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3944" tIns="41961" rIns="83944" bIns="41961" anchor="t" anchorCtr="0">
            <a:spAutoFit/>
          </a:bodyPr>
          <a:lstStyle/>
          <a:p>
            <a:r>
              <a:rPr lang="pt-BR" sz="5400" b="1" i="1" dirty="0">
                <a:solidFill>
                  <a:srgbClr val="2E75B5"/>
                </a:solidFill>
                <a:latin typeface="+mn-lt"/>
                <a:ea typeface="Open Sans"/>
                <a:cs typeface="Open Sans"/>
                <a:sym typeface="Open Sans"/>
              </a:rPr>
              <a:t>DESENVOLVIMENTO</a:t>
            </a:r>
            <a:endParaRPr sz="5400" dirty="0">
              <a:latin typeface="+mn-lt"/>
            </a:endParaRPr>
          </a:p>
        </p:txBody>
      </p:sp>
      <p:sp>
        <p:nvSpPr>
          <p:cNvPr id="99" name="Google Shape;99;p1"/>
          <p:cNvSpPr txBox="1"/>
          <p:nvPr/>
        </p:nvSpPr>
        <p:spPr>
          <a:xfrm>
            <a:off x="4146357" y="5349267"/>
            <a:ext cx="22554250" cy="6387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3944" tIns="41961" rIns="83944" bIns="41961" anchor="t" anchorCtr="0">
            <a:spAutoFit/>
          </a:bodyPr>
          <a:lstStyle/>
          <a:p>
            <a:pPr algn="ctr"/>
            <a:r>
              <a:rPr lang="pt-BR" sz="3600" b="1" i="1" dirty="0">
                <a:solidFill>
                  <a:srgbClr val="595959"/>
                </a:solidFill>
                <a:latin typeface="+mn-lt"/>
                <a:ea typeface="Open Sans"/>
                <a:cs typeface="Open Sans"/>
                <a:sym typeface="Open Sans"/>
              </a:rPr>
              <a:t>Nome do Autor / Autores</a:t>
            </a:r>
            <a:endParaRPr sz="3600" dirty="0">
              <a:latin typeface="+mn-lt"/>
            </a:endParaRPr>
          </a:p>
        </p:txBody>
      </p:sp>
      <p:sp>
        <p:nvSpPr>
          <p:cNvPr id="100" name="Google Shape;100;p1"/>
          <p:cNvSpPr txBox="1"/>
          <p:nvPr/>
        </p:nvSpPr>
        <p:spPr>
          <a:xfrm>
            <a:off x="1611020" y="9087938"/>
            <a:ext cx="10789969" cy="5925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3944" tIns="41961" rIns="83944" bIns="41961" anchor="t" anchorCtr="0">
            <a:spAutoFit/>
          </a:bodyPr>
          <a:lstStyle/>
          <a:p>
            <a:r>
              <a:rPr lang="pt-BR" sz="3300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[Inserir o texto aqui].</a:t>
            </a:r>
            <a:endParaRPr sz="3300" dirty="0">
              <a:latin typeface="+mj-lt"/>
            </a:endParaRPr>
          </a:p>
        </p:txBody>
      </p:sp>
      <p:sp>
        <p:nvSpPr>
          <p:cNvPr id="101" name="Google Shape;101;p1"/>
          <p:cNvSpPr txBox="1"/>
          <p:nvPr/>
        </p:nvSpPr>
        <p:spPr>
          <a:xfrm>
            <a:off x="16043310" y="20538124"/>
            <a:ext cx="10789969" cy="5925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3944" tIns="41961" rIns="83944" bIns="41961" anchor="t" anchorCtr="0">
            <a:spAutoFit/>
          </a:bodyPr>
          <a:lstStyle/>
          <a:p>
            <a:r>
              <a:rPr lang="pt-BR" sz="3300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[Inserir o texto aqui].</a:t>
            </a:r>
            <a:endParaRPr lang="pt-BR" sz="3300" dirty="0">
              <a:latin typeface="+mj-lt"/>
            </a:endParaRPr>
          </a:p>
        </p:txBody>
      </p:sp>
      <p:sp>
        <p:nvSpPr>
          <p:cNvPr id="102" name="Google Shape;102;p1"/>
          <p:cNvSpPr txBox="1"/>
          <p:nvPr/>
        </p:nvSpPr>
        <p:spPr>
          <a:xfrm>
            <a:off x="1611020" y="17108646"/>
            <a:ext cx="10789969" cy="5925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3944" tIns="41961" rIns="83944" bIns="41961" anchor="t" anchorCtr="0">
            <a:spAutoFit/>
          </a:bodyPr>
          <a:lstStyle/>
          <a:p>
            <a:r>
              <a:rPr lang="pt-BR" sz="3300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[Inserir o texto aqui].</a:t>
            </a:r>
            <a:endParaRPr lang="pt-BR" sz="3300" dirty="0">
              <a:latin typeface="+mj-lt"/>
            </a:endParaRPr>
          </a:p>
        </p:txBody>
      </p:sp>
      <p:sp>
        <p:nvSpPr>
          <p:cNvPr id="103" name="Google Shape;103;p1"/>
          <p:cNvSpPr txBox="1"/>
          <p:nvPr/>
        </p:nvSpPr>
        <p:spPr>
          <a:xfrm>
            <a:off x="15874360" y="9046222"/>
            <a:ext cx="10789969" cy="5925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3944" tIns="41961" rIns="83944" bIns="41961" anchor="t" anchorCtr="0">
            <a:spAutoFit/>
          </a:bodyPr>
          <a:lstStyle/>
          <a:p>
            <a:r>
              <a:rPr lang="pt-BR" sz="33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[Inserir o texto aqui].</a:t>
            </a:r>
            <a:endParaRPr lang="pt-BR" sz="3300" dirty="0">
              <a:latin typeface="+mn-lt"/>
            </a:endParaRPr>
          </a:p>
        </p:txBody>
      </p:sp>
      <p:sp>
        <p:nvSpPr>
          <p:cNvPr id="104" name="Google Shape;104;p1"/>
          <p:cNvSpPr txBox="1"/>
          <p:nvPr/>
        </p:nvSpPr>
        <p:spPr>
          <a:xfrm>
            <a:off x="4182635" y="6148406"/>
            <a:ext cx="22554250" cy="10896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3944" tIns="41961" rIns="83944" bIns="41961" anchor="t" anchorCtr="0">
            <a:spAutoFit/>
          </a:bodyPr>
          <a:lstStyle/>
          <a:p>
            <a:pPr algn="ctr"/>
            <a:r>
              <a:rPr lang="pt-BR" sz="3200" dirty="0">
                <a:solidFill>
                  <a:srgbClr val="595959"/>
                </a:solidFill>
                <a:latin typeface="+mn-lt"/>
                <a:ea typeface="Open Sans"/>
                <a:cs typeface="Open Sans"/>
                <a:sym typeface="Open Sans"/>
              </a:rPr>
              <a:t>INSTITUTO/FACULDADE/CAMPUS - (e-mail)</a:t>
            </a:r>
            <a:endParaRPr sz="3200" dirty="0">
              <a:latin typeface="+mn-lt"/>
            </a:endParaRPr>
          </a:p>
          <a:p>
            <a:pPr algn="ctr"/>
            <a:r>
              <a:rPr lang="pt-BR" sz="3200" dirty="0">
                <a:solidFill>
                  <a:srgbClr val="595959"/>
                </a:solidFill>
                <a:latin typeface="+mn-lt"/>
                <a:ea typeface="Open Sans"/>
                <a:cs typeface="Open Sans"/>
                <a:sym typeface="Open Sans"/>
              </a:rPr>
              <a:t>Coordenador (a) - e-mail do Coordenador(a)</a:t>
            </a:r>
            <a:endParaRPr sz="3200" dirty="0">
              <a:latin typeface="+mn-lt"/>
            </a:endParaRPr>
          </a:p>
        </p:txBody>
      </p:sp>
      <p:pic>
        <p:nvPicPr>
          <p:cNvPr id="105" name="Google Shape;105;p1" descr="C:\Users\Usuario\OneDrive - ufmt.br\PROCEV\SEREX\Banner\imgm@2x.pngimgm@2x"/>
          <p:cNvPicPr preferRelativeResize="0"/>
          <p:nvPr/>
        </p:nvPicPr>
        <p:blipFill rotWithShape="1">
          <a:blip r:embed="rId3">
            <a:alphaModFix/>
          </a:blip>
          <a:srcRect l="159" r="159"/>
          <a:stretch/>
        </p:blipFill>
        <p:spPr>
          <a:xfrm>
            <a:off x="1767507" y="22356452"/>
            <a:ext cx="4897982" cy="49005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p1" descr="C:\Users\Usuario\OneDrive - ufmt.br\PROCEV\SEREX\Banner\imgm@2x.pngimgm@2x"/>
          <p:cNvPicPr preferRelativeResize="0"/>
          <p:nvPr/>
        </p:nvPicPr>
        <p:blipFill rotWithShape="1">
          <a:blip r:embed="rId3">
            <a:alphaModFix/>
          </a:blip>
          <a:srcRect l="159" r="159"/>
          <a:stretch/>
        </p:blipFill>
        <p:spPr>
          <a:xfrm>
            <a:off x="7666769" y="22356452"/>
            <a:ext cx="4897982" cy="49005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Google Shape;107;p1" descr="C:\Users\Usuario\OneDrive - ufmt.br\PROCEV\SEREX\Banner\imgm@2x.pngimgm@2x"/>
          <p:cNvPicPr preferRelativeResize="0"/>
          <p:nvPr/>
        </p:nvPicPr>
        <p:blipFill rotWithShape="1">
          <a:blip r:embed="rId3">
            <a:alphaModFix/>
          </a:blip>
          <a:srcRect l="152" r="151"/>
          <a:stretch/>
        </p:blipFill>
        <p:spPr>
          <a:xfrm>
            <a:off x="22452087" y="13474460"/>
            <a:ext cx="2678017" cy="26792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Google Shape;108;p1" descr="C:\Users\Usuario\OneDrive - ufmt.br\PROCEV\SEREX\Banner\imgm@2x.pngimgm@2x"/>
          <p:cNvPicPr preferRelativeResize="0"/>
          <p:nvPr/>
        </p:nvPicPr>
        <p:blipFill rotWithShape="1">
          <a:blip r:embed="rId3">
            <a:alphaModFix/>
          </a:blip>
          <a:srcRect l="152" r="151"/>
          <a:stretch/>
        </p:blipFill>
        <p:spPr>
          <a:xfrm>
            <a:off x="22452086" y="16573525"/>
            <a:ext cx="2678017" cy="26792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p1"/>
          <p:cNvPicPr preferRelativeResize="0"/>
          <p:nvPr/>
        </p:nvPicPr>
        <p:blipFill rotWithShape="1">
          <a:blip r:embed="rId4">
            <a:alphaModFix/>
          </a:blip>
          <a:srcRect t="9905"/>
          <a:stretch/>
        </p:blipFill>
        <p:spPr>
          <a:xfrm>
            <a:off x="0" y="27748602"/>
            <a:ext cx="29159199" cy="8586616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Google Shape;110;p1"/>
          <p:cNvSpPr txBox="1"/>
          <p:nvPr/>
        </p:nvSpPr>
        <p:spPr>
          <a:xfrm>
            <a:off x="15874360" y="25641043"/>
            <a:ext cx="11933985" cy="915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3944" tIns="41961" rIns="83944" bIns="41961" anchor="t" anchorCtr="0">
            <a:spAutoFit/>
          </a:bodyPr>
          <a:lstStyle/>
          <a:p>
            <a:r>
              <a:rPr lang="pt-BR" sz="5400" b="1" i="1" dirty="0">
                <a:solidFill>
                  <a:srgbClr val="2E75B5"/>
                </a:solidFill>
                <a:latin typeface="+mj-lt"/>
                <a:ea typeface="Open Sans"/>
                <a:cs typeface="Open Sans"/>
                <a:sym typeface="Open Sans"/>
              </a:rPr>
              <a:t>AGRADECIMENTOS </a:t>
            </a:r>
            <a:r>
              <a:rPr lang="pt-BR" sz="5400" b="1" i="1" dirty="0">
                <a:solidFill>
                  <a:schemeClr val="tx1"/>
                </a:solidFill>
                <a:latin typeface="+mj-lt"/>
                <a:ea typeface="Open Sans"/>
                <a:cs typeface="Open Sans"/>
                <a:sym typeface="Open Sans"/>
              </a:rPr>
              <a:t>(Opcional)</a:t>
            </a:r>
            <a:endParaRPr sz="54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11" name="Google Shape;111;p1"/>
          <p:cNvSpPr txBox="1"/>
          <p:nvPr/>
        </p:nvSpPr>
        <p:spPr>
          <a:xfrm>
            <a:off x="15958835" y="26507002"/>
            <a:ext cx="10789969" cy="5925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3944" tIns="41961" rIns="83944" bIns="41961" anchor="t" anchorCtr="0">
            <a:spAutoFit/>
          </a:bodyPr>
          <a:lstStyle/>
          <a:p>
            <a:r>
              <a:rPr lang="pt-BR" sz="3300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[Inserir o texto aqui].</a:t>
            </a:r>
            <a:endParaRPr lang="pt-BR" sz="3300" dirty="0">
              <a:latin typeface="+mj-lt"/>
            </a:endParaRPr>
          </a:p>
        </p:txBody>
      </p:sp>
      <p:pic>
        <p:nvPicPr>
          <p:cNvPr id="112" name="Google Shape;112;p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0" y="-10972"/>
            <a:ext cx="29159200" cy="34885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ema do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66</Words>
  <Application>Microsoft Office PowerPoint</Application>
  <PresentationFormat>Personalizar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Microsoft Yahei</vt:lpstr>
      <vt:lpstr>Arial</vt:lpstr>
      <vt:lpstr>Calibri</vt:lpstr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UEG Câmpus Posse</dc:creator>
  <cp:lastModifiedBy>Marcelo Lorenzoni</cp:lastModifiedBy>
  <cp:revision>1</cp:revision>
  <dcterms:created xsi:type="dcterms:W3CDTF">2023-07-26T15:47:00Z</dcterms:created>
  <dcterms:modified xsi:type="dcterms:W3CDTF">2024-09-12T17:07:52Z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1046-12.2.0.17545</vt:lpwstr>
  </property>
  <property fmtid="{D5CDD505-2E9C-101B-9397-08002B2CF9AE}" pid="3" name="ICV">
    <vt:lpwstr>FB0E08D2B2E349E999D5CECC3203DAAA_13</vt:lpwstr>
  </property>
</Properties>
</file>