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jpeg" ContentType="image/jpeg"/>
  <Override PartName="/ppt/media/image8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6FA2B4-0951-4014-BB25-668EA95623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29D82D-B8A0-4AC1-A88A-2D496AE3E96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7910C3-5B5D-40E3-8D53-0C34D4E140C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9A45CA-AC08-4101-9C0E-83098682A40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BADABC1-5B18-4746-BF7A-5636009546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41D8DC-D6FE-44AD-88E2-05D12A1375E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407B384-ACB7-4291-A22D-ADD75E158CB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11F0BA-B718-48EA-AF15-08CD95F2A82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46D8310-A7F7-4E74-802A-28BB16D76A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4CCBD09-34B2-46FD-B907-4BFEB59FB4C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53E6C07-9163-45E1-8A93-4511E48C77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DD4757-2C12-4DF6-9649-34D806A6EB4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9FD7FB2-4B07-49D9-BF3B-138B7B0E4A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514A9CE-C8F4-4EB7-AA66-EF498E9E4E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6A0EB7-2C84-462C-ADDA-991775A5FA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84ECFDC-35DC-4032-8DA9-B148F371256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1334C6E-5A9C-4EAD-9811-DE3FB019873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48B0E3-FF22-4BA1-93F5-8FA55A195B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9AD47C-A782-4335-A88D-8082D59BEF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838FF8-43D4-41FB-9F55-CD0B1FA621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F1F69C-DFBA-492E-A4A9-EA41C97E27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7645AD-D9C4-468B-8636-00E08C4F16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C7DC00-1971-4D1C-A492-C3E753AC56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D34C11-CAF8-4146-9D2B-F13CECBCE1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r>
              <a:rPr b="0" lang="pt-BR" sz="60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pt-BR" sz="1400" spc="-1" strike="noStrike">
                <a:latin typeface="Times New Roman"/>
              </a:defRPr>
            </a:lvl1pPr>
          </a:lstStyle>
          <a:p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pt-B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F30D44F0-CD29-4867-B665-7C914348DC5F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2000"/>
          </a:bodyPr>
          <a:p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pt-BR" sz="1400" spc="-1" strike="noStrike">
                <a:latin typeface="Times New Roman"/>
              </a:defRPr>
            </a:lvl1pPr>
          </a:lstStyle>
          <a:p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pt-B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pt-BR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79FF381F-4186-4049-8D3F-565E402FFBF7}" type="slidenum">
              <a:rPr b="0" lang="pt-BR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1446840" y="3138120"/>
            <a:ext cx="9143640" cy="4204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 Black"/>
                <a:ea typeface="Arial"/>
              </a:rPr>
              <a:t>TÍTULO DO TRABALHO</a:t>
            </a:r>
            <a:endParaRPr b="0" lang="pt-BR" sz="3200" spc="-1" strike="noStrike">
              <a:latin typeface="Arial"/>
            </a:endParaRPr>
          </a:p>
        </p:txBody>
      </p:sp>
      <p:pic>
        <p:nvPicPr>
          <p:cNvPr id="83" name="Google Shape;85;p1" descr=""/>
          <p:cNvPicPr/>
          <p:nvPr/>
        </p:nvPicPr>
        <p:blipFill>
          <a:blip r:embed="rId1"/>
          <a:stretch/>
        </p:blipFill>
        <p:spPr>
          <a:xfrm>
            <a:off x="313200" y="222840"/>
            <a:ext cx="1133280" cy="1659240"/>
          </a:xfrm>
          <a:prstGeom prst="rect">
            <a:avLst/>
          </a:prstGeom>
          <a:ln w="0">
            <a:noFill/>
          </a:ln>
        </p:spPr>
      </p:pic>
      <p:sp>
        <p:nvSpPr>
          <p:cNvPr id="84" name="Google Shape;87;p1"/>
          <p:cNvSpPr/>
          <p:nvPr/>
        </p:nvSpPr>
        <p:spPr>
          <a:xfrm>
            <a:off x="4718160" y="4729680"/>
            <a:ext cx="2755080" cy="33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AUTORES/AS</a:t>
            </a:r>
            <a:endParaRPr b="0" lang="pt-BR" sz="1600" spc="-1" strike="noStrike">
              <a:latin typeface="Arial"/>
            </a:endParaRPr>
          </a:p>
        </p:txBody>
      </p:sp>
      <p:pic>
        <p:nvPicPr>
          <p:cNvPr id="85" name="Google Shape;88;p1" descr="CNPq faz chamada pública para enfrentamento da COVID-19"/>
          <p:cNvPicPr/>
          <p:nvPr/>
        </p:nvPicPr>
        <p:blipFill>
          <a:blip r:embed="rId2"/>
          <a:srcRect l="14601" t="24368" r="8378" b="14994"/>
          <a:stretch/>
        </p:blipFill>
        <p:spPr>
          <a:xfrm>
            <a:off x="10004040" y="222840"/>
            <a:ext cx="2079360" cy="137124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2"/>
          <p:cNvSpPr>
            <a:spLocks noGrp="1"/>
          </p:cNvSpPr>
          <p:nvPr>
            <p:ph type="title"/>
          </p:nvPr>
        </p:nvSpPr>
        <p:spPr>
          <a:xfrm>
            <a:off x="3533400" y="-1858680"/>
            <a:ext cx="5005440" cy="210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3"/>
          <a:stretch/>
        </p:blipFill>
        <p:spPr>
          <a:xfrm>
            <a:off x="2520000" y="180000"/>
            <a:ext cx="6840000" cy="216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8520" y="136440"/>
            <a:ext cx="10515240" cy="125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114480" algn="ctr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Calibri"/>
              </a:rPr>
              <a:t>INTRODUÇÃO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Google Shape;95;p2" descr=""/>
          <p:cNvPicPr/>
          <p:nvPr/>
        </p:nvPicPr>
        <p:blipFill>
          <a:blip r:embed="rId1"/>
          <a:stretch/>
        </p:blipFill>
        <p:spPr>
          <a:xfrm>
            <a:off x="8979840" y="4874040"/>
            <a:ext cx="3211920" cy="1954440"/>
          </a:xfrm>
          <a:prstGeom prst="rect">
            <a:avLst/>
          </a:prstGeom>
          <a:ln w="0">
            <a:noFill/>
          </a:ln>
        </p:spPr>
      </p:pic>
      <p:pic>
        <p:nvPicPr>
          <p:cNvPr id="90" name="Google Shape;85;p1" descr=""/>
          <p:cNvPicPr/>
          <p:nvPr/>
        </p:nvPicPr>
        <p:blipFill>
          <a:blip r:embed="rId2"/>
          <a:stretch/>
        </p:blipFill>
        <p:spPr>
          <a:xfrm>
            <a:off x="361800" y="136440"/>
            <a:ext cx="1133280" cy="165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28520" y="136440"/>
            <a:ext cx="10515240" cy="125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114480" algn="ctr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Calibri"/>
              </a:rPr>
              <a:t>METODOLOGIA/MÉTODO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Google Shape;101;p3" descr=""/>
          <p:cNvPicPr/>
          <p:nvPr/>
        </p:nvPicPr>
        <p:blipFill>
          <a:blip r:embed="rId1"/>
          <a:stretch/>
        </p:blipFill>
        <p:spPr>
          <a:xfrm>
            <a:off x="8979840" y="4874040"/>
            <a:ext cx="3211920" cy="1954440"/>
          </a:xfrm>
          <a:prstGeom prst="rect">
            <a:avLst/>
          </a:prstGeom>
          <a:ln w="0">
            <a:noFill/>
          </a:ln>
        </p:spPr>
      </p:pic>
      <p:pic>
        <p:nvPicPr>
          <p:cNvPr id="93" name="Google Shape;85;p1" descr=""/>
          <p:cNvPicPr/>
          <p:nvPr/>
        </p:nvPicPr>
        <p:blipFill>
          <a:blip r:embed="rId2"/>
          <a:stretch/>
        </p:blipFill>
        <p:spPr>
          <a:xfrm>
            <a:off x="313200" y="222840"/>
            <a:ext cx="1133280" cy="165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28520" y="136440"/>
            <a:ext cx="10515240" cy="125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114480" algn="ctr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Calibri"/>
              </a:rPr>
              <a:t>RESULTADOS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Google Shape;107;p4" descr=""/>
          <p:cNvPicPr/>
          <p:nvPr/>
        </p:nvPicPr>
        <p:blipFill>
          <a:blip r:embed="rId1"/>
          <a:stretch/>
        </p:blipFill>
        <p:spPr>
          <a:xfrm>
            <a:off x="8979840" y="4874040"/>
            <a:ext cx="3211920" cy="1954440"/>
          </a:xfrm>
          <a:prstGeom prst="rect">
            <a:avLst/>
          </a:prstGeom>
          <a:ln w="0">
            <a:noFill/>
          </a:ln>
        </p:spPr>
      </p:pic>
      <p:pic>
        <p:nvPicPr>
          <p:cNvPr id="96" name="Google Shape;85;p1" descr=""/>
          <p:cNvPicPr/>
          <p:nvPr/>
        </p:nvPicPr>
        <p:blipFill>
          <a:blip r:embed="rId2"/>
          <a:stretch/>
        </p:blipFill>
        <p:spPr>
          <a:xfrm>
            <a:off x="414000" y="222840"/>
            <a:ext cx="1133280" cy="165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28520" y="136440"/>
            <a:ext cx="10515240" cy="125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114480" algn="ctr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Calibri"/>
              </a:rPr>
              <a:t>DISCUSSÕES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8" name="Google Shape;107;p4" descr=""/>
          <p:cNvPicPr/>
          <p:nvPr/>
        </p:nvPicPr>
        <p:blipFill>
          <a:blip r:embed="rId1"/>
          <a:stretch/>
        </p:blipFill>
        <p:spPr>
          <a:xfrm>
            <a:off x="8979840" y="4874040"/>
            <a:ext cx="3211920" cy="1954440"/>
          </a:xfrm>
          <a:prstGeom prst="rect">
            <a:avLst/>
          </a:prstGeom>
          <a:ln w="0">
            <a:noFill/>
          </a:ln>
        </p:spPr>
      </p:pic>
      <p:pic>
        <p:nvPicPr>
          <p:cNvPr id="99" name="Google Shape;85;p1" descr=""/>
          <p:cNvPicPr/>
          <p:nvPr/>
        </p:nvPicPr>
        <p:blipFill>
          <a:blip r:embed="rId2"/>
          <a:stretch/>
        </p:blipFill>
        <p:spPr>
          <a:xfrm>
            <a:off x="313200" y="222840"/>
            <a:ext cx="1133280" cy="165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8520" y="136440"/>
            <a:ext cx="10515240" cy="125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114480" algn="ctr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Calibri"/>
              </a:rPr>
              <a:t>REFERÊNCIAS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1" name="Google Shape;113;p5" descr=""/>
          <p:cNvPicPr/>
          <p:nvPr/>
        </p:nvPicPr>
        <p:blipFill>
          <a:blip r:embed="rId1"/>
          <a:stretch/>
        </p:blipFill>
        <p:spPr>
          <a:xfrm>
            <a:off x="8979840" y="4874040"/>
            <a:ext cx="3211920" cy="1954440"/>
          </a:xfrm>
          <a:prstGeom prst="rect">
            <a:avLst/>
          </a:prstGeom>
          <a:ln w="0">
            <a:noFill/>
          </a:ln>
        </p:spPr>
      </p:pic>
      <p:pic>
        <p:nvPicPr>
          <p:cNvPr id="102" name="Google Shape;85;p1" descr=""/>
          <p:cNvPicPr/>
          <p:nvPr/>
        </p:nvPicPr>
        <p:blipFill>
          <a:blip r:embed="rId2"/>
          <a:stretch/>
        </p:blipFill>
        <p:spPr>
          <a:xfrm>
            <a:off x="361800" y="136440"/>
            <a:ext cx="1133280" cy="165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8520" y="136440"/>
            <a:ext cx="10515240" cy="125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Calibri"/>
              </a:rPr>
              <a:t>AGRADECIMENTOS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Google Shape;119;p6" descr=""/>
          <p:cNvPicPr/>
          <p:nvPr/>
        </p:nvPicPr>
        <p:blipFill>
          <a:blip r:embed="rId1"/>
          <a:stretch/>
        </p:blipFill>
        <p:spPr>
          <a:xfrm>
            <a:off x="8979840" y="4874040"/>
            <a:ext cx="3211920" cy="1954440"/>
          </a:xfrm>
          <a:prstGeom prst="rect">
            <a:avLst/>
          </a:prstGeom>
          <a:ln w="0">
            <a:noFill/>
          </a:ln>
        </p:spPr>
      </p:pic>
      <p:pic>
        <p:nvPicPr>
          <p:cNvPr id="105" name="Google Shape;85;p1" descr=""/>
          <p:cNvPicPr/>
          <p:nvPr/>
        </p:nvPicPr>
        <p:blipFill>
          <a:blip r:embed="rId2"/>
          <a:stretch/>
        </p:blipFill>
        <p:spPr>
          <a:xfrm>
            <a:off x="361800" y="136440"/>
            <a:ext cx="1133280" cy="165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Application>LibreOffice/7.3.2.2$Windows_X86_64 LibreOffice_project/49f2b1bff42cfccbd8f788c8dc32c1c309559be0</Application>
  <AppVersion>15.0000</AppVersion>
  <Words>14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2020-09-29T13:21:42Z</dcterms:created>
  <dc:creator>Victor Brunno Lemos Souza</dc:creator>
  <dc:description/>
  <dc:language>pt-BR</dc:language>
  <cp:lastModifiedBy/>
  <dcterms:modified xsi:type="dcterms:W3CDTF">2024-08-05T09:11:55Z</dcterms:modified>
  <cp:revision>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7</vt:i4>
  </property>
  <property fmtid="{D5CDD505-2E9C-101B-9397-08002B2CF9AE}" pid="3" name="PresentationFormat">
    <vt:lpwstr>Widescreen</vt:lpwstr>
  </property>
  <property fmtid="{D5CDD505-2E9C-101B-9397-08002B2CF9AE}" pid="4" name="Slides">
    <vt:i4>7</vt:i4>
  </property>
</Properties>
</file>