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BDF86-A764-396D-0786-28FAF7E65DA6}" v="14" dt="2024-11-27T17:28:26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jp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8.jp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0" y="-144661"/>
            <a:ext cx="18288000" cy="7912858"/>
            <a:chOff x="0" y="-38100"/>
            <a:chExt cx="4816593" cy="2084045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816592" cy="2045945"/>
            </a:xfrm>
            <a:custGeom>
              <a:avLst/>
              <a:gdLst/>
              <a:ahLst/>
              <a:cxnLst/>
              <a:rect l="l" t="t" r="r" b="b"/>
              <a:pathLst>
                <a:path w="4816592" h="2045945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045945"/>
                  </a:lnTo>
                  <a:lnTo>
                    <a:pt x="0" y="2045945"/>
                  </a:lnTo>
                  <a:close/>
                </a:path>
              </a:pathLst>
            </a:custGeom>
            <a:solidFill>
              <a:srgbClr val="00FEFE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38100"/>
              <a:ext cx="4816593" cy="2084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3"/>
          <p:cNvSpPr/>
          <p:nvPr/>
        </p:nvSpPr>
        <p:spPr>
          <a:xfrm>
            <a:off x="0" y="0"/>
            <a:ext cx="18288000" cy="7768197"/>
          </a:xfrm>
          <a:custGeom>
            <a:avLst/>
            <a:gdLst/>
            <a:ahLst/>
            <a:cxnLst/>
            <a:rect l="l" t="t" r="r" b="b"/>
            <a:pathLst>
              <a:path w="18288000" h="7768197" extrusionOk="0">
                <a:moveTo>
                  <a:pt x="0" y="0"/>
                </a:moveTo>
                <a:lnTo>
                  <a:pt x="18288000" y="0"/>
                </a:lnTo>
                <a:lnTo>
                  <a:pt x="18288000" y="7768197"/>
                </a:lnTo>
                <a:lnTo>
                  <a:pt x="0" y="7768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2597" b="-24248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1185649" y="1028700"/>
            <a:ext cx="5569655" cy="5610459"/>
          </a:xfrm>
          <a:custGeom>
            <a:avLst/>
            <a:gdLst/>
            <a:ahLst/>
            <a:cxnLst/>
            <a:rect l="l" t="t" r="r" b="b"/>
            <a:pathLst>
              <a:path w="5569655" h="5610459" extrusionOk="0">
                <a:moveTo>
                  <a:pt x="0" y="0"/>
                </a:moveTo>
                <a:lnTo>
                  <a:pt x="5569655" y="0"/>
                </a:lnTo>
                <a:lnTo>
                  <a:pt x="5569655" y="5610459"/>
                </a:lnTo>
                <a:lnTo>
                  <a:pt x="0" y="56104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9521" t="-19080" r="-18804" b="-18238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4423518" y="7921166"/>
            <a:ext cx="2212063" cy="2178882"/>
          </a:xfrm>
          <a:custGeom>
            <a:avLst/>
            <a:gdLst/>
            <a:ahLst/>
            <a:cxnLst/>
            <a:rect l="l" t="t" r="r" b="b"/>
            <a:pathLst>
              <a:path w="2212063" h="2178882" extrusionOk="0">
                <a:moveTo>
                  <a:pt x="0" y="0"/>
                </a:moveTo>
                <a:lnTo>
                  <a:pt x="2212064" y="0"/>
                </a:lnTo>
                <a:lnTo>
                  <a:pt x="2212064" y="2178883"/>
                </a:lnTo>
                <a:lnTo>
                  <a:pt x="0" y="2178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>
            <a:off x="1677902" y="8077873"/>
            <a:ext cx="2047616" cy="2022176"/>
          </a:xfrm>
          <a:custGeom>
            <a:avLst/>
            <a:gdLst/>
            <a:ahLst/>
            <a:cxnLst/>
            <a:rect l="l" t="t" r="r" b="b"/>
            <a:pathLst>
              <a:path w="2047616" h="2022176" extrusionOk="0">
                <a:moveTo>
                  <a:pt x="0" y="0"/>
                </a:moveTo>
                <a:lnTo>
                  <a:pt x="2047616" y="0"/>
                </a:lnTo>
                <a:lnTo>
                  <a:pt x="2047616" y="2022176"/>
                </a:lnTo>
                <a:lnTo>
                  <a:pt x="0" y="2022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0134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 rot="-6000">
            <a:off x="7330199" y="8063431"/>
            <a:ext cx="2147061" cy="2051059"/>
          </a:xfrm>
          <a:custGeom>
            <a:avLst/>
            <a:gdLst/>
            <a:ahLst/>
            <a:cxnLst/>
            <a:rect l="l" t="t" r="r" b="b"/>
            <a:pathLst>
              <a:path w="2147061" h="2051059" extrusionOk="0">
                <a:moveTo>
                  <a:pt x="3573" y="0"/>
                </a:moveTo>
                <a:lnTo>
                  <a:pt x="2147061" y="3741"/>
                </a:lnTo>
                <a:lnTo>
                  <a:pt x="2143488" y="2051059"/>
                </a:lnTo>
                <a:lnTo>
                  <a:pt x="0" y="2047318"/>
                </a:lnTo>
                <a:lnTo>
                  <a:pt x="3573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2793" t="-3112" r="-2436" b="-529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10171878" y="8053059"/>
            <a:ext cx="2136064" cy="2011830"/>
          </a:xfrm>
          <a:custGeom>
            <a:avLst/>
            <a:gdLst/>
            <a:ahLst/>
            <a:cxnLst/>
            <a:rect l="l" t="t" r="r" b="b"/>
            <a:pathLst>
              <a:path w="2136064" h="2011830" extrusionOk="0">
                <a:moveTo>
                  <a:pt x="0" y="0"/>
                </a:moveTo>
                <a:lnTo>
                  <a:pt x="2136064" y="0"/>
                </a:lnTo>
                <a:lnTo>
                  <a:pt x="2136064" y="2011830"/>
                </a:lnTo>
                <a:lnTo>
                  <a:pt x="0" y="20118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2630" t="-4098" r="-2630" b="-3563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>
            <a:off x="13389571" y="8367641"/>
            <a:ext cx="3869729" cy="1285932"/>
          </a:xfrm>
          <a:custGeom>
            <a:avLst/>
            <a:gdLst/>
            <a:ahLst/>
            <a:cxnLst/>
            <a:rect l="l" t="t" r="r" b="b"/>
            <a:pathLst>
              <a:path w="3869729" h="1285932" extrusionOk="0">
                <a:moveTo>
                  <a:pt x="0" y="0"/>
                </a:moveTo>
                <a:lnTo>
                  <a:pt x="3869729" y="0"/>
                </a:lnTo>
                <a:lnTo>
                  <a:pt x="3869729" y="1285933"/>
                </a:lnTo>
                <a:lnTo>
                  <a:pt x="0" y="1285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t="-52714" b="-47774"/>
            </a:stretch>
          </a:blipFill>
          <a:ln>
            <a:noFill/>
          </a:ln>
        </p:spPr>
      </p:sp>
      <p:sp>
        <p:nvSpPr>
          <p:cNvPr id="94" name="Google Shape;94;p13"/>
          <p:cNvSpPr txBox="1"/>
          <p:nvPr/>
        </p:nvSpPr>
        <p:spPr>
          <a:xfrm>
            <a:off x="7328408" y="1717932"/>
            <a:ext cx="9902700" cy="29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TÍTULO DA APRESENTAÇÃO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622576" y="4794486"/>
            <a:ext cx="5314500" cy="12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FFDE59"/>
                </a:solidFill>
                <a:latin typeface="Open Sans"/>
                <a:ea typeface="Open Sans"/>
                <a:cs typeface="Open Sans"/>
                <a:sym typeface="Open Sans"/>
              </a:rPr>
              <a:t>NOME(S) DO(S) AUTOR(ES)</a:t>
            </a:r>
            <a:endParaRPr/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FFDE59"/>
                </a:solidFill>
                <a:latin typeface="Open Sans"/>
                <a:ea typeface="Open Sans"/>
                <a:cs typeface="Open Sans"/>
                <a:sym typeface="Open Sans"/>
              </a:rPr>
              <a:t>NOME DO ORIENTADOR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0" y="925830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01077" b="-183055"/>
            </a:stretch>
          </a:blipFill>
          <a:ln>
            <a:noFill/>
          </a:ln>
        </p:spPr>
      </p:sp>
      <p:sp>
        <p:nvSpPr>
          <p:cNvPr id="101" name="Google Shape;101;p14"/>
          <p:cNvSpPr/>
          <p:nvPr/>
        </p:nvSpPr>
        <p:spPr>
          <a:xfrm>
            <a:off x="8142338" y="9345489"/>
            <a:ext cx="862355" cy="849420"/>
          </a:xfrm>
          <a:custGeom>
            <a:avLst/>
            <a:gdLst/>
            <a:ahLst/>
            <a:cxnLst/>
            <a:rect l="l" t="t" r="r" b="b"/>
            <a:pathLst>
              <a:path w="862355" h="849420" extrusionOk="0">
                <a:moveTo>
                  <a:pt x="0" y="0"/>
                </a:moveTo>
                <a:lnTo>
                  <a:pt x="862356" y="0"/>
                </a:lnTo>
                <a:lnTo>
                  <a:pt x="862356" y="849420"/>
                </a:lnTo>
                <a:lnTo>
                  <a:pt x="0" y="849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2" name="Google Shape;102;p14"/>
          <p:cNvSpPr/>
          <p:nvPr/>
        </p:nvSpPr>
        <p:spPr>
          <a:xfrm>
            <a:off x="7071982" y="9406580"/>
            <a:ext cx="798247" cy="788329"/>
          </a:xfrm>
          <a:custGeom>
            <a:avLst/>
            <a:gdLst/>
            <a:ahLst/>
            <a:cxnLst/>
            <a:rect l="l" t="t" r="r" b="b"/>
            <a:pathLst>
              <a:path w="798247" h="788329" extrusionOk="0">
                <a:moveTo>
                  <a:pt x="0" y="0"/>
                </a:moveTo>
                <a:lnTo>
                  <a:pt x="798246" y="0"/>
                </a:lnTo>
                <a:lnTo>
                  <a:pt x="798246" y="788329"/>
                </a:lnTo>
                <a:lnTo>
                  <a:pt x="0" y="788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134"/>
            </a:stretch>
          </a:blipFill>
          <a:ln>
            <a:noFill/>
          </a:ln>
        </p:spPr>
      </p:sp>
      <p:sp>
        <p:nvSpPr>
          <p:cNvPr id="103" name="Google Shape;103;p14"/>
          <p:cNvSpPr/>
          <p:nvPr/>
        </p:nvSpPr>
        <p:spPr>
          <a:xfrm rot="-6000">
            <a:off x="9275485" y="9400950"/>
            <a:ext cx="837015" cy="799589"/>
          </a:xfrm>
          <a:custGeom>
            <a:avLst/>
            <a:gdLst/>
            <a:ahLst/>
            <a:cxnLst/>
            <a:rect l="l" t="t" r="r" b="b"/>
            <a:pathLst>
              <a:path w="837015" h="799589" extrusionOk="0">
                <a:moveTo>
                  <a:pt x="1393" y="0"/>
                </a:moveTo>
                <a:lnTo>
                  <a:pt x="837015" y="1459"/>
                </a:lnTo>
                <a:lnTo>
                  <a:pt x="835622" y="799589"/>
                </a:lnTo>
                <a:lnTo>
                  <a:pt x="0" y="798131"/>
                </a:lnTo>
                <a:lnTo>
                  <a:pt x="139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793" t="-3112" r="-2436" b="-5290"/>
            </a:stretch>
          </a:blipFill>
          <a:ln>
            <a:noFill/>
          </a:ln>
        </p:spPr>
      </p:sp>
      <p:sp>
        <p:nvSpPr>
          <p:cNvPr id="104" name="Google Shape;104;p14"/>
          <p:cNvSpPr/>
          <p:nvPr/>
        </p:nvSpPr>
        <p:spPr>
          <a:xfrm>
            <a:off x="10383291" y="9396907"/>
            <a:ext cx="832728" cy="784296"/>
          </a:xfrm>
          <a:custGeom>
            <a:avLst/>
            <a:gdLst/>
            <a:ahLst/>
            <a:cxnLst/>
            <a:rect l="l" t="t" r="r" b="b"/>
            <a:pathLst>
              <a:path w="832728" h="784296" extrusionOk="0">
                <a:moveTo>
                  <a:pt x="0" y="0"/>
                </a:moveTo>
                <a:lnTo>
                  <a:pt x="832727" y="0"/>
                </a:lnTo>
                <a:lnTo>
                  <a:pt x="832727" y="784296"/>
                </a:lnTo>
                <a:lnTo>
                  <a:pt x="0" y="784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2630" t="-4098" r="-2630" b="-3563"/>
            </a:stretch>
          </a:blipFill>
          <a:ln>
            <a:noFill/>
          </a:ln>
        </p:spPr>
      </p:sp>
      <p:sp>
        <p:nvSpPr>
          <p:cNvPr id="105" name="Google Shape;105;p14"/>
          <p:cNvSpPr/>
          <p:nvPr/>
        </p:nvSpPr>
        <p:spPr>
          <a:xfrm>
            <a:off x="15551568" y="0"/>
            <a:ext cx="2736432" cy="909332"/>
          </a:xfrm>
          <a:custGeom>
            <a:avLst/>
            <a:gdLst/>
            <a:ahLst/>
            <a:cxnLst/>
            <a:rect l="l" t="t" r="r" b="b"/>
            <a:pathLst>
              <a:path w="2736432" h="909332" extrusionOk="0">
                <a:moveTo>
                  <a:pt x="0" y="0"/>
                </a:moveTo>
                <a:lnTo>
                  <a:pt x="2736432" y="0"/>
                </a:lnTo>
                <a:lnTo>
                  <a:pt x="2736432" y="909332"/>
                </a:lnTo>
                <a:lnTo>
                  <a:pt x="0" y="9093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52714" b="-47774"/>
            </a:stretch>
          </a:blipFill>
          <a:ln>
            <a:noFill/>
          </a:ln>
        </p:spPr>
      </p:sp>
      <p:sp>
        <p:nvSpPr>
          <p:cNvPr id="106" name="Google Shape;106;p14"/>
          <p:cNvSpPr/>
          <p:nvPr/>
        </p:nvSpPr>
        <p:spPr>
          <a:xfrm>
            <a:off x="5029200" y="909332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 extrusionOk="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7" name="Google Shape;107;p14"/>
          <p:cNvSpPr txBox="1"/>
          <p:nvPr/>
        </p:nvSpPr>
        <p:spPr>
          <a:xfrm>
            <a:off x="1028700" y="902135"/>
            <a:ext cx="15892081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Título do Projeto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1028700" y="2117840"/>
            <a:ext cx="16230600" cy="778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34059" marR="0" lvl="1" indent="-36703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•"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INTRODUÇÃO</a:t>
            </a:r>
            <a:endParaRPr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introdução é a seção inicial de um trabalho acadêmico, artigo, ensaio ou projeto, cujo propósito principal é fornecer uma visão geral do tópico a ser abordado. Ela apresenta o contexto e a importância do assunto, geralmente incluindo uma breve revisão da literatura relevante e uma declaração clara do problema ou questão de pesquisa que será explorado no trabalho.</a:t>
            </a:r>
            <a:endParaRPr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0" y="925830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01077" b="-183055"/>
            </a:stretch>
          </a:blipFill>
          <a:ln>
            <a:noFill/>
          </a:ln>
        </p:spPr>
      </p:sp>
      <p:sp>
        <p:nvSpPr>
          <p:cNvPr id="114" name="Google Shape;114;p15"/>
          <p:cNvSpPr/>
          <p:nvPr/>
        </p:nvSpPr>
        <p:spPr>
          <a:xfrm>
            <a:off x="8142338" y="9345489"/>
            <a:ext cx="862355" cy="849420"/>
          </a:xfrm>
          <a:custGeom>
            <a:avLst/>
            <a:gdLst/>
            <a:ahLst/>
            <a:cxnLst/>
            <a:rect l="l" t="t" r="r" b="b"/>
            <a:pathLst>
              <a:path w="862355" h="849420" extrusionOk="0">
                <a:moveTo>
                  <a:pt x="0" y="0"/>
                </a:moveTo>
                <a:lnTo>
                  <a:pt x="862356" y="0"/>
                </a:lnTo>
                <a:lnTo>
                  <a:pt x="862356" y="849420"/>
                </a:lnTo>
                <a:lnTo>
                  <a:pt x="0" y="849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5" name="Google Shape;115;p15"/>
          <p:cNvSpPr/>
          <p:nvPr/>
        </p:nvSpPr>
        <p:spPr>
          <a:xfrm>
            <a:off x="7071982" y="9406580"/>
            <a:ext cx="798247" cy="788329"/>
          </a:xfrm>
          <a:custGeom>
            <a:avLst/>
            <a:gdLst/>
            <a:ahLst/>
            <a:cxnLst/>
            <a:rect l="l" t="t" r="r" b="b"/>
            <a:pathLst>
              <a:path w="798247" h="788329" extrusionOk="0">
                <a:moveTo>
                  <a:pt x="0" y="0"/>
                </a:moveTo>
                <a:lnTo>
                  <a:pt x="798246" y="0"/>
                </a:lnTo>
                <a:lnTo>
                  <a:pt x="798246" y="788329"/>
                </a:lnTo>
                <a:lnTo>
                  <a:pt x="0" y="788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134"/>
            </a:stretch>
          </a:blipFill>
          <a:ln>
            <a:noFill/>
          </a:ln>
        </p:spPr>
      </p:sp>
      <p:sp>
        <p:nvSpPr>
          <p:cNvPr id="116" name="Google Shape;116;p15"/>
          <p:cNvSpPr/>
          <p:nvPr/>
        </p:nvSpPr>
        <p:spPr>
          <a:xfrm rot="-6000">
            <a:off x="9275485" y="9400950"/>
            <a:ext cx="837015" cy="799589"/>
          </a:xfrm>
          <a:custGeom>
            <a:avLst/>
            <a:gdLst/>
            <a:ahLst/>
            <a:cxnLst/>
            <a:rect l="l" t="t" r="r" b="b"/>
            <a:pathLst>
              <a:path w="837015" h="799589" extrusionOk="0">
                <a:moveTo>
                  <a:pt x="1393" y="0"/>
                </a:moveTo>
                <a:lnTo>
                  <a:pt x="837015" y="1459"/>
                </a:lnTo>
                <a:lnTo>
                  <a:pt x="835622" y="799589"/>
                </a:lnTo>
                <a:lnTo>
                  <a:pt x="0" y="798131"/>
                </a:lnTo>
                <a:lnTo>
                  <a:pt x="139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793" t="-3112" r="-2436" b="-5290"/>
            </a:stretch>
          </a:blipFill>
          <a:ln>
            <a:noFill/>
          </a:ln>
        </p:spPr>
      </p:sp>
      <p:sp>
        <p:nvSpPr>
          <p:cNvPr id="117" name="Google Shape;117;p15"/>
          <p:cNvSpPr/>
          <p:nvPr/>
        </p:nvSpPr>
        <p:spPr>
          <a:xfrm>
            <a:off x="10383291" y="9396907"/>
            <a:ext cx="832728" cy="784296"/>
          </a:xfrm>
          <a:custGeom>
            <a:avLst/>
            <a:gdLst/>
            <a:ahLst/>
            <a:cxnLst/>
            <a:rect l="l" t="t" r="r" b="b"/>
            <a:pathLst>
              <a:path w="832728" h="784296" extrusionOk="0">
                <a:moveTo>
                  <a:pt x="0" y="0"/>
                </a:moveTo>
                <a:lnTo>
                  <a:pt x="832727" y="0"/>
                </a:lnTo>
                <a:lnTo>
                  <a:pt x="832727" y="784296"/>
                </a:lnTo>
                <a:lnTo>
                  <a:pt x="0" y="784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2630" t="-4098" r="-2630" b="-3563"/>
            </a:stretch>
          </a:blipFill>
          <a:ln>
            <a:noFill/>
          </a:ln>
        </p:spPr>
      </p:sp>
      <p:sp>
        <p:nvSpPr>
          <p:cNvPr id="118" name="Google Shape;118;p15"/>
          <p:cNvSpPr/>
          <p:nvPr/>
        </p:nvSpPr>
        <p:spPr>
          <a:xfrm>
            <a:off x="15551568" y="0"/>
            <a:ext cx="2736432" cy="909332"/>
          </a:xfrm>
          <a:custGeom>
            <a:avLst/>
            <a:gdLst/>
            <a:ahLst/>
            <a:cxnLst/>
            <a:rect l="l" t="t" r="r" b="b"/>
            <a:pathLst>
              <a:path w="2736432" h="909332" extrusionOk="0">
                <a:moveTo>
                  <a:pt x="0" y="0"/>
                </a:moveTo>
                <a:lnTo>
                  <a:pt x="2736432" y="0"/>
                </a:lnTo>
                <a:lnTo>
                  <a:pt x="2736432" y="909332"/>
                </a:lnTo>
                <a:lnTo>
                  <a:pt x="0" y="9093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52714" b="-47774"/>
            </a:stretch>
          </a:blipFill>
          <a:ln>
            <a:noFill/>
          </a:ln>
        </p:spPr>
      </p:sp>
      <p:sp>
        <p:nvSpPr>
          <p:cNvPr id="119" name="Google Shape;119;p15"/>
          <p:cNvSpPr/>
          <p:nvPr/>
        </p:nvSpPr>
        <p:spPr>
          <a:xfrm>
            <a:off x="5029200" y="909332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 extrusionOk="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0" name="Google Shape;120;p15"/>
          <p:cNvSpPr txBox="1"/>
          <p:nvPr/>
        </p:nvSpPr>
        <p:spPr>
          <a:xfrm>
            <a:off x="1028700" y="919163"/>
            <a:ext cx="16225391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Título do Projeto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028700" y="2117840"/>
            <a:ext cx="16230600" cy="418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34059" marR="0" lvl="1" indent="-36703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•"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OBJETIVO</a:t>
            </a:r>
            <a:endParaRPr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 objetivos são declarações claras e específicas que descrevem o que o autor pretende alcançar com o trabalho. Eles servem como guia para o leitor e ajudam a delinear o propósito da pesquisa. Os objetivos podem incluir a investigação de um fenômeno, a resposta a uma pergunta de pesquisa específica ou a busca por soluções para um problema identificado.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/>
          <p:nvPr/>
        </p:nvSpPr>
        <p:spPr>
          <a:xfrm>
            <a:off x="5029200" y="909332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 extrusionOk="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7" name="Google Shape;127;p16"/>
          <p:cNvSpPr/>
          <p:nvPr/>
        </p:nvSpPr>
        <p:spPr>
          <a:xfrm>
            <a:off x="0" y="925830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901077" b="-183055"/>
            </a:stretch>
          </a:blipFill>
          <a:ln>
            <a:noFill/>
          </a:ln>
        </p:spPr>
      </p:sp>
      <p:sp>
        <p:nvSpPr>
          <p:cNvPr id="128" name="Google Shape;128;p16"/>
          <p:cNvSpPr/>
          <p:nvPr/>
        </p:nvSpPr>
        <p:spPr>
          <a:xfrm>
            <a:off x="8142338" y="9345489"/>
            <a:ext cx="862355" cy="849420"/>
          </a:xfrm>
          <a:custGeom>
            <a:avLst/>
            <a:gdLst/>
            <a:ahLst/>
            <a:cxnLst/>
            <a:rect l="l" t="t" r="r" b="b"/>
            <a:pathLst>
              <a:path w="862355" h="849420" extrusionOk="0">
                <a:moveTo>
                  <a:pt x="0" y="0"/>
                </a:moveTo>
                <a:lnTo>
                  <a:pt x="862356" y="0"/>
                </a:lnTo>
                <a:lnTo>
                  <a:pt x="862356" y="849420"/>
                </a:lnTo>
                <a:lnTo>
                  <a:pt x="0" y="849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9" name="Google Shape;129;p16"/>
          <p:cNvSpPr/>
          <p:nvPr/>
        </p:nvSpPr>
        <p:spPr>
          <a:xfrm>
            <a:off x="7071982" y="9406580"/>
            <a:ext cx="798247" cy="788329"/>
          </a:xfrm>
          <a:custGeom>
            <a:avLst/>
            <a:gdLst/>
            <a:ahLst/>
            <a:cxnLst/>
            <a:rect l="l" t="t" r="r" b="b"/>
            <a:pathLst>
              <a:path w="798247" h="788329" extrusionOk="0">
                <a:moveTo>
                  <a:pt x="0" y="0"/>
                </a:moveTo>
                <a:lnTo>
                  <a:pt x="798246" y="0"/>
                </a:lnTo>
                <a:lnTo>
                  <a:pt x="798246" y="788329"/>
                </a:lnTo>
                <a:lnTo>
                  <a:pt x="0" y="788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0134"/>
            </a:stretch>
          </a:blipFill>
          <a:ln>
            <a:noFill/>
          </a:ln>
        </p:spPr>
      </p:sp>
      <p:sp>
        <p:nvSpPr>
          <p:cNvPr id="130" name="Google Shape;130;p16"/>
          <p:cNvSpPr/>
          <p:nvPr/>
        </p:nvSpPr>
        <p:spPr>
          <a:xfrm rot="-6000">
            <a:off x="9275485" y="9400950"/>
            <a:ext cx="837015" cy="799589"/>
          </a:xfrm>
          <a:custGeom>
            <a:avLst/>
            <a:gdLst/>
            <a:ahLst/>
            <a:cxnLst/>
            <a:rect l="l" t="t" r="r" b="b"/>
            <a:pathLst>
              <a:path w="837015" h="799589" extrusionOk="0">
                <a:moveTo>
                  <a:pt x="1393" y="0"/>
                </a:moveTo>
                <a:lnTo>
                  <a:pt x="837015" y="1459"/>
                </a:lnTo>
                <a:lnTo>
                  <a:pt x="835622" y="799589"/>
                </a:lnTo>
                <a:lnTo>
                  <a:pt x="0" y="798131"/>
                </a:lnTo>
                <a:lnTo>
                  <a:pt x="1393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2793" t="-3112" r="-2436" b="-5290"/>
            </a:stretch>
          </a:blipFill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>
            <a:off x="10383291" y="9396907"/>
            <a:ext cx="832728" cy="784296"/>
          </a:xfrm>
          <a:custGeom>
            <a:avLst/>
            <a:gdLst/>
            <a:ahLst/>
            <a:cxnLst/>
            <a:rect l="l" t="t" r="r" b="b"/>
            <a:pathLst>
              <a:path w="832728" h="784296" extrusionOk="0">
                <a:moveTo>
                  <a:pt x="0" y="0"/>
                </a:moveTo>
                <a:lnTo>
                  <a:pt x="832727" y="0"/>
                </a:lnTo>
                <a:lnTo>
                  <a:pt x="832727" y="784296"/>
                </a:lnTo>
                <a:lnTo>
                  <a:pt x="0" y="784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2630" t="-4098" r="-2630" b="-3563"/>
            </a:stretch>
          </a:blipFill>
          <a:ln>
            <a:noFill/>
          </a:ln>
        </p:spPr>
      </p:sp>
      <p:sp>
        <p:nvSpPr>
          <p:cNvPr id="132" name="Google Shape;132;p16"/>
          <p:cNvSpPr/>
          <p:nvPr/>
        </p:nvSpPr>
        <p:spPr>
          <a:xfrm>
            <a:off x="15551568" y="0"/>
            <a:ext cx="2736432" cy="909332"/>
          </a:xfrm>
          <a:custGeom>
            <a:avLst/>
            <a:gdLst/>
            <a:ahLst/>
            <a:cxnLst/>
            <a:rect l="l" t="t" r="r" b="b"/>
            <a:pathLst>
              <a:path w="2736432" h="909332" extrusionOk="0">
                <a:moveTo>
                  <a:pt x="0" y="0"/>
                </a:moveTo>
                <a:lnTo>
                  <a:pt x="2736432" y="0"/>
                </a:lnTo>
                <a:lnTo>
                  <a:pt x="2736432" y="909332"/>
                </a:lnTo>
                <a:lnTo>
                  <a:pt x="0" y="9093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t="-52714" b="-47774"/>
            </a:stretch>
          </a:blipFill>
          <a:ln>
            <a:noFill/>
          </a:ln>
        </p:spPr>
      </p:sp>
      <p:sp>
        <p:nvSpPr>
          <p:cNvPr id="133" name="Google Shape;133;p16"/>
          <p:cNvSpPr txBox="1"/>
          <p:nvPr/>
        </p:nvSpPr>
        <p:spPr>
          <a:xfrm>
            <a:off x="1028700" y="919163"/>
            <a:ext cx="16225391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Título do Projeto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1028700" y="2117840"/>
            <a:ext cx="16230600" cy="778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34059" marR="0" lvl="1" indent="-36703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•"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METODOLOGIA</a:t>
            </a:r>
            <a:endParaRPr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metodologia descreve o conjunto de procedimentos, técnicas e abordagens que serão utilizados para realizar a pesquisa ou abordar o problema proposto. Isso inclui detalhes sobre a coleta de dados, análise, experimentos, entrevistas, questionários, entre outros métodos. A metodologia deve ser detalhada o suficiente para que outros pesquisadores possam reproduzir o estudo, se necessário.</a:t>
            </a:r>
            <a:endParaRPr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/>
          <p:nvPr/>
        </p:nvSpPr>
        <p:spPr>
          <a:xfrm>
            <a:off x="5029200" y="909332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 extrusionOk="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0" name="Google Shape;140;p17"/>
          <p:cNvSpPr/>
          <p:nvPr/>
        </p:nvSpPr>
        <p:spPr>
          <a:xfrm>
            <a:off x="0" y="925830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901077" b="-183055"/>
            </a:stretch>
          </a:blipFill>
          <a:ln>
            <a:noFill/>
          </a:ln>
        </p:spPr>
      </p:sp>
      <p:sp>
        <p:nvSpPr>
          <p:cNvPr id="141" name="Google Shape;141;p17"/>
          <p:cNvSpPr/>
          <p:nvPr/>
        </p:nvSpPr>
        <p:spPr>
          <a:xfrm>
            <a:off x="8142338" y="9345489"/>
            <a:ext cx="862355" cy="849420"/>
          </a:xfrm>
          <a:custGeom>
            <a:avLst/>
            <a:gdLst/>
            <a:ahLst/>
            <a:cxnLst/>
            <a:rect l="l" t="t" r="r" b="b"/>
            <a:pathLst>
              <a:path w="862355" h="849420" extrusionOk="0">
                <a:moveTo>
                  <a:pt x="0" y="0"/>
                </a:moveTo>
                <a:lnTo>
                  <a:pt x="862356" y="0"/>
                </a:lnTo>
                <a:lnTo>
                  <a:pt x="862356" y="849420"/>
                </a:lnTo>
                <a:lnTo>
                  <a:pt x="0" y="849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2" name="Google Shape;142;p17"/>
          <p:cNvSpPr/>
          <p:nvPr/>
        </p:nvSpPr>
        <p:spPr>
          <a:xfrm>
            <a:off x="7071982" y="9406580"/>
            <a:ext cx="798247" cy="788329"/>
          </a:xfrm>
          <a:custGeom>
            <a:avLst/>
            <a:gdLst/>
            <a:ahLst/>
            <a:cxnLst/>
            <a:rect l="l" t="t" r="r" b="b"/>
            <a:pathLst>
              <a:path w="798247" h="788329" extrusionOk="0">
                <a:moveTo>
                  <a:pt x="0" y="0"/>
                </a:moveTo>
                <a:lnTo>
                  <a:pt x="798246" y="0"/>
                </a:lnTo>
                <a:lnTo>
                  <a:pt x="798246" y="788329"/>
                </a:lnTo>
                <a:lnTo>
                  <a:pt x="0" y="788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0134"/>
            </a:stretch>
          </a:blipFill>
          <a:ln>
            <a:noFill/>
          </a:ln>
        </p:spPr>
      </p:sp>
      <p:sp>
        <p:nvSpPr>
          <p:cNvPr id="143" name="Google Shape;143;p17"/>
          <p:cNvSpPr/>
          <p:nvPr/>
        </p:nvSpPr>
        <p:spPr>
          <a:xfrm rot="-6000">
            <a:off x="9275485" y="9400950"/>
            <a:ext cx="837015" cy="799589"/>
          </a:xfrm>
          <a:custGeom>
            <a:avLst/>
            <a:gdLst/>
            <a:ahLst/>
            <a:cxnLst/>
            <a:rect l="l" t="t" r="r" b="b"/>
            <a:pathLst>
              <a:path w="837015" h="799589" extrusionOk="0">
                <a:moveTo>
                  <a:pt x="1393" y="0"/>
                </a:moveTo>
                <a:lnTo>
                  <a:pt x="837015" y="1459"/>
                </a:lnTo>
                <a:lnTo>
                  <a:pt x="835622" y="799589"/>
                </a:lnTo>
                <a:lnTo>
                  <a:pt x="0" y="798131"/>
                </a:lnTo>
                <a:lnTo>
                  <a:pt x="1393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2793" t="-3112" r="-2436" b="-5290"/>
            </a:stretch>
          </a:blipFill>
          <a:ln>
            <a:noFill/>
          </a:ln>
        </p:spPr>
      </p:sp>
      <p:sp>
        <p:nvSpPr>
          <p:cNvPr id="144" name="Google Shape;144;p17"/>
          <p:cNvSpPr/>
          <p:nvPr/>
        </p:nvSpPr>
        <p:spPr>
          <a:xfrm>
            <a:off x="10383291" y="9396907"/>
            <a:ext cx="832728" cy="784296"/>
          </a:xfrm>
          <a:custGeom>
            <a:avLst/>
            <a:gdLst/>
            <a:ahLst/>
            <a:cxnLst/>
            <a:rect l="l" t="t" r="r" b="b"/>
            <a:pathLst>
              <a:path w="832728" h="784296" extrusionOk="0">
                <a:moveTo>
                  <a:pt x="0" y="0"/>
                </a:moveTo>
                <a:lnTo>
                  <a:pt x="832727" y="0"/>
                </a:lnTo>
                <a:lnTo>
                  <a:pt x="832727" y="784296"/>
                </a:lnTo>
                <a:lnTo>
                  <a:pt x="0" y="784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2630" t="-4098" r="-2630" b="-3563"/>
            </a:stretch>
          </a:blipFill>
          <a:ln>
            <a:noFill/>
          </a:ln>
        </p:spPr>
      </p:sp>
      <p:sp>
        <p:nvSpPr>
          <p:cNvPr id="145" name="Google Shape;145;p17"/>
          <p:cNvSpPr/>
          <p:nvPr/>
        </p:nvSpPr>
        <p:spPr>
          <a:xfrm>
            <a:off x="15551568" y="0"/>
            <a:ext cx="2736432" cy="909332"/>
          </a:xfrm>
          <a:custGeom>
            <a:avLst/>
            <a:gdLst/>
            <a:ahLst/>
            <a:cxnLst/>
            <a:rect l="l" t="t" r="r" b="b"/>
            <a:pathLst>
              <a:path w="2736432" h="909332" extrusionOk="0">
                <a:moveTo>
                  <a:pt x="0" y="0"/>
                </a:moveTo>
                <a:lnTo>
                  <a:pt x="2736432" y="0"/>
                </a:lnTo>
                <a:lnTo>
                  <a:pt x="2736432" y="909332"/>
                </a:lnTo>
                <a:lnTo>
                  <a:pt x="0" y="9093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t="-52714" b="-47774"/>
            </a:stretch>
          </a:blipFill>
          <a:ln>
            <a:noFill/>
          </a:ln>
        </p:spPr>
      </p:sp>
      <p:sp>
        <p:nvSpPr>
          <p:cNvPr id="146" name="Google Shape;146;p17"/>
          <p:cNvSpPr/>
          <p:nvPr/>
        </p:nvSpPr>
        <p:spPr>
          <a:xfrm>
            <a:off x="2423766" y="4597205"/>
            <a:ext cx="5210867" cy="3478254"/>
          </a:xfrm>
          <a:custGeom>
            <a:avLst/>
            <a:gdLst/>
            <a:ahLst/>
            <a:cxnLst/>
            <a:rect l="l" t="t" r="r" b="b"/>
            <a:pathLst>
              <a:path w="5210867" h="3478254" extrusionOk="0">
                <a:moveTo>
                  <a:pt x="0" y="0"/>
                </a:moveTo>
                <a:lnTo>
                  <a:pt x="5210868" y="0"/>
                </a:lnTo>
                <a:lnTo>
                  <a:pt x="5210868" y="3478253"/>
                </a:lnTo>
                <a:lnTo>
                  <a:pt x="0" y="3478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7" name="Google Shape;147;p17"/>
          <p:cNvSpPr/>
          <p:nvPr/>
        </p:nvSpPr>
        <p:spPr>
          <a:xfrm>
            <a:off x="10653366" y="4597205"/>
            <a:ext cx="5210867" cy="3458713"/>
          </a:xfrm>
          <a:custGeom>
            <a:avLst/>
            <a:gdLst/>
            <a:ahLst/>
            <a:cxnLst/>
            <a:rect l="l" t="t" r="r" b="b"/>
            <a:pathLst>
              <a:path w="5210867" h="3458713" extrusionOk="0">
                <a:moveTo>
                  <a:pt x="0" y="0"/>
                </a:moveTo>
                <a:lnTo>
                  <a:pt x="5210868" y="0"/>
                </a:lnTo>
                <a:lnTo>
                  <a:pt x="5210868" y="3458713"/>
                </a:lnTo>
                <a:lnTo>
                  <a:pt x="0" y="3458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8" name="Google Shape;148;p17"/>
          <p:cNvSpPr txBox="1"/>
          <p:nvPr/>
        </p:nvSpPr>
        <p:spPr>
          <a:xfrm>
            <a:off x="1028700" y="919163"/>
            <a:ext cx="16225391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Título do Projeto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1028700" y="2117840"/>
            <a:ext cx="16230600" cy="298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34059" marR="0" lvl="1" indent="-36703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•"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METODOLOGIA </a:t>
            </a:r>
            <a:endParaRPr/>
          </a:p>
          <a:p>
            <a:pPr marL="1468119" marR="0" lvl="2" indent="-489373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⚬"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OBS: O(a) proponente poderá inserir fotos, caso seja pertinente. Exemplo:</a:t>
            </a:r>
            <a:endParaRPr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2423766" y="8147972"/>
            <a:ext cx="5210867" cy="32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Figura 1.</a:t>
            </a:r>
            <a:r>
              <a:rPr lang="en-US" sz="1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Legenda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10653366" y="8147972"/>
            <a:ext cx="5210867" cy="32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Figura 2.</a:t>
            </a:r>
            <a:r>
              <a:rPr lang="en-US" sz="1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Legenda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/>
          <p:nvPr/>
        </p:nvSpPr>
        <p:spPr>
          <a:xfrm>
            <a:off x="0" y="925830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01077" b="-183055"/>
            </a:stretch>
          </a:blipFill>
          <a:ln>
            <a:noFill/>
          </a:ln>
        </p:spPr>
      </p:sp>
      <p:sp>
        <p:nvSpPr>
          <p:cNvPr id="157" name="Google Shape;157;p18"/>
          <p:cNvSpPr/>
          <p:nvPr/>
        </p:nvSpPr>
        <p:spPr>
          <a:xfrm>
            <a:off x="8142338" y="9345489"/>
            <a:ext cx="862355" cy="849420"/>
          </a:xfrm>
          <a:custGeom>
            <a:avLst/>
            <a:gdLst/>
            <a:ahLst/>
            <a:cxnLst/>
            <a:rect l="l" t="t" r="r" b="b"/>
            <a:pathLst>
              <a:path w="862355" h="849420" extrusionOk="0">
                <a:moveTo>
                  <a:pt x="0" y="0"/>
                </a:moveTo>
                <a:lnTo>
                  <a:pt x="862356" y="0"/>
                </a:lnTo>
                <a:lnTo>
                  <a:pt x="862356" y="849420"/>
                </a:lnTo>
                <a:lnTo>
                  <a:pt x="0" y="849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8" name="Google Shape;158;p18"/>
          <p:cNvSpPr/>
          <p:nvPr/>
        </p:nvSpPr>
        <p:spPr>
          <a:xfrm>
            <a:off x="7071982" y="9406580"/>
            <a:ext cx="798247" cy="788329"/>
          </a:xfrm>
          <a:custGeom>
            <a:avLst/>
            <a:gdLst/>
            <a:ahLst/>
            <a:cxnLst/>
            <a:rect l="l" t="t" r="r" b="b"/>
            <a:pathLst>
              <a:path w="798247" h="788329" extrusionOk="0">
                <a:moveTo>
                  <a:pt x="0" y="0"/>
                </a:moveTo>
                <a:lnTo>
                  <a:pt x="798246" y="0"/>
                </a:lnTo>
                <a:lnTo>
                  <a:pt x="798246" y="788329"/>
                </a:lnTo>
                <a:lnTo>
                  <a:pt x="0" y="788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134"/>
            </a:stretch>
          </a:blipFill>
          <a:ln>
            <a:noFill/>
          </a:ln>
        </p:spPr>
      </p:sp>
      <p:sp>
        <p:nvSpPr>
          <p:cNvPr id="159" name="Google Shape;159;p18"/>
          <p:cNvSpPr/>
          <p:nvPr/>
        </p:nvSpPr>
        <p:spPr>
          <a:xfrm rot="-6000">
            <a:off x="9275485" y="9400950"/>
            <a:ext cx="837015" cy="799589"/>
          </a:xfrm>
          <a:custGeom>
            <a:avLst/>
            <a:gdLst/>
            <a:ahLst/>
            <a:cxnLst/>
            <a:rect l="l" t="t" r="r" b="b"/>
            <a:pathLst>
              <a:path w="837015" h="799589" extrusionOk="0">
                <a:moveTo>
                  <a:pt x="1393" y="0"/>
                </a:moveTo>
                <a:lnTo>
                  <a:pt x="837015" y="1459"/>
                </a:lnTo>
                <a:lnTo>
                  <a:pt x="835622" y="799589"/>
                </a:lnTo>
                <a:lnTo>
                  <a:pt x="0" y="798131"/>
                </a:lnTo>
                <a:lnTo>
                  <a:pt x="139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793" t="-3112" r="-2436" b="-5290"/>
            </a:stretch>
          </a:blipFill>
          <a:ln>
            <a:noFill/>
          </a:ln>
        </p:spPr>
      </p:sp>
      <p:sp>
        <p:nvSpPr>
          <p:cNvPr id="160" name="Google Shape;160;p18"/>
          <p:cNvSpPr/>
          <p:nvPr/>
        </p:nvSpPr>
        <p:spPr>
          <a:xfrm>
            <a:off x="10383291" y="9396907"/>
            <a:ext cx="832728" cy="784296"/>
          </a:xfrm>
          <a:custGeom>
            <a:avLst/>
            <a:gdLst/>
            <a:ahLst/>
            <a:cxnLst/>
            <a:rect l="l" t="t" r="r" b="b"/>
            <a:pathLst>
              <a:path w="832728" h="784296" extrusionOk="0">
                <a:moveTo>
                  <a:pt x="0" y="0"/>
                </a:moveTo>
                <a:lnTo>
                  <a:pt x="832727" y="0"/>
                </a:lnTo>
                <a:lnTo>
                  <a:pt x="832727" y="784296"/>
                </a:lnTo>
                <a:lnTo>
                  <a:pt x="0" y="784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2630" t="-4098" r="-2630" b="-3563"/>
            </a:stretch>
          </a:blipFill>
          <a:ln>
            <a:noFill/>
          </a:ln>
        </p:spPr>
      </p:sp>
      <p:sp>
        <p:nvSpPr>
          <p:cNvPr id="161" name="Google Shape;161;p18"/>
          <p:cNvSpPr/>
          <p:nvPr/>
        </p:nvSpPr>
        <p:spPr>
          <a:xfrm>
            <a:off x="15551568" y="0"/>
            <a:ext cx="2736432" cy="909332"/>
          </a:xfrm>
          <a:custGeom>
            <a:avLst/>
            <a:gdLst/>
            <a:ahLst/>
            <a:cxnLst/>
            <a:rect l="l" t="t" r="r" b="b"/>
            <a:pathLst>
              <a:path w="2736432" h="909332" extrusionOk="0">
                <a:moveTo>
                  <a:pt x="0" y="0"/>
                </a:moveTo>
                <a:lnTo>
                  <a:pt x="2736432" y="0"/>
                </a:lnTo>
                <a:lnTo>
                  <a:pt x="2736432" y="909332"/>
                </a:lnTo>
                <a:lnTo>
                  <a:pt x="0" y="9093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52714" b="-47774"/>
            </a:stretch>
          </a:blipFill>
          <a:ln>
            <a:noFill/>
          </a:ln>
        </p:spPr>
      </p:sp>
      <p:sp>
        <p:nvSpPr>
          <p:cNvPr id="162" name="Google Shape;162;p18"/>
          <p:cNvSpPr/>
          <p:nvPr/>
        </p:nvSpPr>
        <p:spPr>
          <a:xfrm>
            <a:off x="5029200" y="909332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 extrusionOk="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3" name="Google Shape;163;p18"/>
          <p:cNvSpPr txBox="1"/>
          <p:nvPr/>
        </p:nvSpPr>
        <p:spPr>
          <a:xfrm>
            <a:off x="1028700" y="919163"/>
            <a:ext cx="16225391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Título do Projeto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1028700" y="2117840"/>
            <a:ext cx="16230600" cy="778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34059" marR="0" lvl="1" indent="-36703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•"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CONCLUSÃO</a:t>
            </a:r>
            <a:endParaRPr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conclusão é a parte final do trabalho, onde os resultados e as descobertas são resumidos e interpretados em relação aos objetivos estabelecidos na introdução. Ela também pode incluir implicações práticas, limitações do estudo e sugestões para pesquisas futuras. A conclusão deve responder à questão de pesquisa e fornecer uma visão geral das principais descobertas do trabalho.</a:t>
            </a:r>
            <a:endParaRPr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/>
          <p:nvPr/>
        </p:nvSpPr>
        <p:spPr>
          <a:xfrm>
            <a:off x="0" y="925830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01077" b="-183055"/>
            </a:stretch>
          </a:blipFill>
          <a:ln>
            <a:noFill/>
          </a:ln>
        </p:spPr>
      </p:sp>
      <p:sp>
        <p:nvSpPr>
          <p:cNvPr id="170" name="Google Shape;170;p19"/>
          <p:cNvSpPr/>
          <p:nvPr/>
        </p:nvSpPr>
        <p:spPr>
          <a:xfrm>
            <a:off x="8142338" y="9345489"/>
            <a:ext cx="862355" cy="849420"/>
          </a:xfrm>
          <a:custGeom>
            <a:avLst/>
            <a:gdLst/>
            <a:ahLst/>
            <a:cxnLst/>
            <a:rect l="l" t="t" r="r" b="b"/>
            <a:pathLst>
              <a:path w="862355" h="849420" extrusionOk="0">
                <a:moveTo>
                  <a:pt x="0" y="0"/>
                </a:moveTo>
                <a:lnTo>
                  <a:pt x="862356" y="0"/>
                </a:lnTo>
                <a:lnTo>
                  <a:pt x="862356" y="849420"/>
                </a:lnTo>
                <a:lnTo>
                  <a:pt x="0" y="849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1" name="Google Shape;171;p19"/>
          <p:cNvSpPr/>
          <p:nvPr/>
        </p:nvSpPr>
        <p:spPr>
          <a:xfrm>
            <a:off x="7071982" y="9406580"/>
            <a:ext cx="798247" cy="788329"/>
          </a:xfrm>
          <a:custGeom>
            <a:avLst/>
            <a:gdLst/>
            <a:ahLst/>
            <a:cxnLst/>
            <a:rect l="l" t="t" r="r" b="b"/>
            <a:pathLst>
              <a:path w="798247" h="788329" extrusionOk="0">
                <a:moveTo>
                  <a:pt x="0" y="0"/>
                </a:moveTo>
                <a:lnTo>
                  <a:pt x="798246" y="0"/>
                </a:lnTo>
                <a:lnTo>
                  <a:pt x="798246" y="788329"/>
                </a:lnTo>
                <a:lnTo>
                  <a:pt x="0" y="788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134"/>
            </a:stretch>
          </a:blipFill>
          <a:ln>
            <a:noFill/>
          </a:ln>
        </p:spPr>
      </p:sp>
      <p:sp>
        <p:nvSpPr>
          <p:cNvPr id="172" name="Google Shape;172;p19"/>
          <p:cNvSpPr/>
          <p:nvPr/>
        </p:nvSpPr>
        <p:spPr>
          <a:xfrm rot="-6000">
            <a:off x="9275485" y="9400950"/>
            <a:ext cx="837015" cy="799589"/>
          </a:xfrm>
          <a:custGeom>
            <a:avLst/>
            <a:gdLst/>
            <a:ahLst/>
            <a:cxnLst/>
            <a:rect l="l" t="t" r="r" b="b"/>
            <a:pathLst>
              <a:path w="837015" h="799589" extrusionOk="0">
                <a:moveTo>
                  <a:pt x="1393" y="0"/>
                </a:moveTo>
                <a:lnTo>
                  <a:pt x="837015" y="1459"/>
                </a:lnTo>
                <a:lnTo>
                  <a:pt x="835622" y="799589"/>
                </a:lnTo>
                <a:lnTo>
                  <a:pt x="0" y="798131"/>
                </a:lnTo>
                <a:lnTo>
                  <a:pt x="139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793" t="-3112" r="-2436" b="-5290"/>
            </a:stretch>
          </a:blipFill>
          <a:ln>
            <a:noFill/>
          </a:ln>
        </p:spPr>
      </p:sp>
      <p:sp>
        <p:nvSpPr>
          <p:cNvPr id="173" name="Google Shape;173;p19"/>
          <p:cNvSpPr/>
          <p:nvPr/>
        </p:nvSpPr>
        <p:spPr>
          <a:xfrm>
            <a:off x="10383291" y="9396907"/>
            <a:ext cx="832728" cy="784296"/>
          </a:xfrm>
          <a:custGeom>
            <a:avLst/>
            <a:gdLst/>
            <a:ahLst/>
            <a:cxnLst/>
            <a:rect l="l" t="t" r="r" b="b"/>
            <a:pathLst>
              <a:path w="832728" h="784296" extrusionOk="0">
                <a:moveTo>
                  <a:pt x="0" y="0"/>
                </a:moveTo>
                <a:lnTo>
                  <a:pt x="832727" y="0"/>
                </a:lnTo>
                <a:lnTo>
                  <a:pt x="832727" y="784296"/>
                </a:lnTo>
                <a:lnTo>
                  <a:pt x="0" y="784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2630" t="-4098" r="-2630" b="-3563"/>
            </a:stretch>
          </a:blipFill>
          <a:ln>
            <a:noFill/>
          </a:ln>
        </p:spPr>
      </p:sp>
      <p:sp>
        <p:nvSpPr>
          <p:cNvPr id="174" name="Google Shape;174;p19"/>
          <p:cNvSpPr/>
          <p:nvPr/>
        </p:nvSpPr>
        <p:spPr>
          <a:xfrm>
            <a:off x="15551568" y="0"/>
            <a:ext cx="2736432" cy="909332"/>
          </a:xfrm>
          <a:custGeom>
            <a:avLst/>
            <a:gdLst/>
            <a:ahLst/>
            <a:cxnLst/>
            <a:rect l="l" t="t" r="r" b="b"/>
            <a:pathLst>
              <a:path w="2736432" h="909332" extrusionOk="0">
                <a:moveTo>
                  <a:pt x="0" y="0"/>
                </a:moveTo>
                <a:lnTo>
                  <a:pt x="2736432" y="0"/>
                </a:lnTo>
                <a:lnTo>
                  <a:pt x="2736432" y="909332"/>
                </a:lnTo>
                <a:lnTo>
                  <a:pt x="0" y="9093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52714" b="-47774"/>
            </a:stretch>
          </a:blipFill>
          <a:ln>
            <a:noFill/>
          </a:ln>
        </p:spPr>
      </p:sp>
      <p:sp>
        <p:nvSpPr>
          <p:cNvPr id="175" name="Google Shape;175;p19"/>
          <p:cNvSpPr/>
          <p:nvPr/>
        </p:nvSpPr>
        <p:spPr>
          <a:xfrm>
            <a:off x="5029200" y="909332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 extrusionOk="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6" name="Google Shape;176;p19"/>
          <p:cNvSpPr txBox="1"/>
          <p:nvPr/>
        </p:nvSpPr>
        <p:spPr>
          <a:xfrm>
            <a:off x="1028700" y="919163"/>
            <a:ext cx="14510891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Título do Projeto</a:t>
            </a:r>
            <a:endParaRPr/>
          </a:p>
        </p:txBody>
      </p:sp>
      <p:sp>
        <p:nvSpPr>
          <p:cNvPr id="177" name="Google Shape;177;p19"/>
          <p:cNvSpPr txBox="1"/>
          <p:nvPr/>
        </p:nvSpPr>
        <p:spPr>
          <a:xfrm>
            <a:off x="1028700" y="2117840"/>
            <a:ext cx="16230600" cy="238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34059" marR="0" lvl="1" indent="-36703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•"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REFERÊNCIAS</a:t>
            </a:r>
            <a:endParaRPr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 referências são uma lista de todas as fontes de informação, literatura e recursos que foram consultados e citados ao longo do trabalho.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/>
          <p:nvPr/>
        </p:nvSpPr>
        <p:spPr>
          <a:xfrm>
            <a:off x="0" y="925830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01077" b="-183055"/>
            </a:stretch>
          </a:blipFill>
          <a:ln>
            <a:noFill/>
          </a:ln>
        </p:spPr>
      </p:sp>
      <p:sp>
        <p:nvSpPr>
          <p:cNvPr id="183" name="Google Shape;183;p20"/>
          <p:cNvSpPr/>
          <p:nvPr/>
        </p:nvSpPr>
        <p:spPr>
          <a:xfrm>
            <a:off x="8142338" y="9345489"/>
            <a:ext cx="862355" cy="849420"/>
          </a:xfrm>
          <a:custGeom>
            <a:avLst/>
            <a:gdLst/>
            <a:ahLst/>
            <a:cxnLst/>
            <a:rect l="l" t="t" r="r" b="b"/>
            <a:pathLst>
              <a:path w="862355" h="849420" extrusionOk="0">
                <a:moveTo>
                  <a:pt x="0" y="0"/>
                </a:moveTo>
                <a:lnTo>
                  <a:pt x="862356" y="0"/>
                </a:lnTo>
                <a:lnTo>
                  <a:pt x="862356" y="849420"/>
                </a:lnTo>
                <a:lnTo>
                  <a:pt x="0" y="849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4" name="Google Shape;184;p20"/>
          <p:cNvSpPr/>
          <p:nvPr/>
        </p:nvSpPr>
        <p:spPr>
          <a:xfrm>
            <a:off x="7071982" y="9406580"/>
            <a:ext cx="798247" cy="788329"/>
          </a:xfrm>
          <a:custGeom>
            <a:avLst/>
            <a:gdLst/>
            <a:ahLst/>
            <a:cxnLst/>
            <a:rect l="l" t="t" r="r" b="b"/>
            <a:pathLst>
              <a:path w="798247" h="788329" extrusionOk="0">
                <a:moveTo>
                  <a:pt x="0" y="0"/>
                </a:moveTo>
                <a:lnTo>
                  <a:pt x="798246" y="0"/>
                </a:lnTo>
                <a:lnTo>
                  <a:pt x="798246" y="788329"/>
                </a:lnTo>
                <a:lnTo>
                  <a:pt x="0" y="788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134"/>
            </a:stretch>
          </a:blipFill>
          <a:ln>
            <a:noFill/>
          </a:ln>
        </p:spPr>
      </p:sp>
      <p:sp>
        <p:nvSpPr>
          <p:cNvPr id="185" name="Google Shape;185;p20"/>
          <p:cNvSpPr/>
          <p:nvPr/>
        </p:nvSpPr>
        <p:spPr>
          <a:xfrm rot="-6000">
            <a:off x="9275485" y="9400950"/>
            <a:ext cx="837015" cy="799589"/>
          </a:xfrm>
          <a:custGeom>
            <a:avLst/>
            <a:gdLst/>
            <a:ahLst/>
            <a:cxnLst/>
            <a:rect l="l" t="t" r="r" b="b"/>
            <a:pathLst>
              <a:path w="837015" h="799589" extrusionOk="0">
                <a:moveTo>
                  <a:pt x="1393" y="0"/>
                </a:moveTo>
                <a:lnTo>
                  <a:pt x="837015" y="1459"/>
                </a:lnTo>
                <a:lnTo>
                  <a:pt x="835622" y="799589"/>
                </a:lnTo>
                <a:lnTo>
                  <a:pt x="0" y="798131"/>
                </a:lnTo>
                <a:lnTo>
                  <a:pt x="139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793" t="-3112" r="-2436" b="-5290"/>
            </a:stretch>
          </a:blipFill>
          <a:ln>
            <a:noFill/>
          </a:ln>
        </p:spPr>
      </p:sp>
      <p:sp>
        <p:nvSpPr>
          <p:cNvPr id="186" name="Google Shape;186;p20"/>
          <p:cNvSpPr/>
          <p:nvPr/>
        </p:nvSpPr>
        <p:spPr>
          <a:xfrm>
            <a:off x="10383291" y="9396907"/>
            <a:ext cx="832728" cy="784296"/>
          </a:xfrm>
          <a:custGeom>
            <a:avLst/>
            <a:gdLst/>
            <a:ahLst/>
            <a:cxnLst/>
            <a:rect l="l" t="t" r="r" b="b"/>
            <a:pathLst>
              <a:path w="832728" h="784296" extrusionOk="0">
                <a:moveTo>
                  <a:pt x="0" y="0"/>
                </a:moveTo>
                <a:lnTo>
                  <a:pt x="832727" y="0"/>
                </a:lnTo>
                <a:lnTo>
                  <a:pt x="832727" y="784296"/>
                </a:lnTo>
                <a:lnTo>
                  <a:pt x="0" y="784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2630" t="-4098" r="-2630" b="-3563"/>
            </a:stretch>
          </a:blipFill>
          <a:ln>
            <a:noFill/>
          </a:ln>
        </p:spPr>
      </p:sp>
      <p:sp>
        <p:nvSpPr>
          <p:cNvPr id="187" name="Google Shape;187;p20"/>
          <p:cNvSpPr/>
          <p:nvPr/>
        </p:nvSpPr>
        <p:spPr>
          <a:xfrm>
            <a:off x="15551568" y="0"/>
            <a:ext cx="2736432" cy="909332"/>
          </a:xfrm>
          <a:custGeom>
            <a:avLst/>
            <a:gdLst/>
            <a:ahLst/>
            <a:cxnLst/>
            <a:rect l="l" t="t" r="r" b="b"/>
            <a:pathLst>
              <a:path w="2736432" h="909332" extrusionOk="0">
                <a:moveTo>
                  <a:pt x="0" y="0"/>
                </a:moveTo>
                <a:lnTo>
                  <a:pt x="2736432" y="0"/>
                </a:lnTo>
                <a:lnTo>
                  <a:pt x="2736432" y="909332"/>
                </a:lnTo>
                <a:lnTo>
                  <a:pt x="0" y="9093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52714" b="-47774"/>
            </a:stretch>
          </a:blipFill>
          <a:ln>
            <a:noFill/>
          </a:ln>
        </p:spPr>
      </p:sp>
      <p:sp>
        <p:nvSpPr>
          <p:cNvPr id="188" name="Google Shape;188;p20"/>
          <p:cNvSpPr/>
          <p:nvPr/>
        </p:nvSpPr>
        <p:spPr>
          <a:xfrm>
            <a:off x="5029200" y="909332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 extrusionOk="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9" name="Google Shape;189;p20"/>
          <p:cNvSpPr txBox="1"/>
          <p:nvPr/>
        </p:nvSpPr>
        <p:spPr>
          <a:xfrm>
            <a:off x="1028700" y="919163"/>
            <a:ext cx="16225391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Título do Projeto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1028700" y="2117840"/>
            <a:ext cx="16230600" cy="178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34059" marR="0" lvl="1" indent="-36703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•"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AGRADECIMENTOS</a:t>
            </a:r>
            <a:endParaRPr/>
          </a:p>
          <a:p>
            <a:pPr marL="1468119" marR="0" lvl="2" indent="-489373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⚬"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Obs: Agradecer o apoio dos órgãos de fomento e demais profissionais/instituições que contribuíram com a pesquisa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/>
          <p:nvPr/>
        </p:nvSpPr>
        <p:spPr>
          <a:xfrm>
            <a:off x="0" y="925830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01077" b="-183055"/>
            </a:stretch>
          </a:blipFill>
          <a:ln>
            <a:noFill/>
          </a:ln>
        </p:spPr>
      </p:sp>
      <p:sp>
        <p:nvSpPr>
          <p:cNvPr id="196" name="Google Shape;196;p21"/>
          <p:cNvSpPr/>
          <p:nvPr/>
        </p:nvSpPr>
        <p:spPr>
          <a:xfrm>
            <a:off x="8142338" y="9345489"/>
            <a:ext cx="862355" cy="849420"/>
          </a:xfrm>
          <a:custGeom>
            <a:avLst/>
            <a:gdLst/>
            <a:ahLst/>
            <a:cxnLst/>
            <a:rect l="l" t="t" r="r" b="b"/>
            <a:pathLst>
              <a:path w="862355" h="849420" extrusionOk="0">
                <a:moveTo>
                  <a:pt x="0" y="0"/>
                </a:moveTo>
                <a:lnTo>
                  <a:pt x="862356" y="0"/>
                </a:lnTo>
                <a:lnTo>
                  <a:pt x="862356" y="849420"/>
                </a:lnTo>
                <a:lnTo>
                  <a:pt x="0" y="849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7" name="Google Shape;197;p21"/>
          <p:cNvSpPr/>
          <p:nvPr/>
        </p:nvSpPr>
        <p:spPr>
          <a:xfrm>
            <a:off x="7071982" y="9406580"/>
            <a:ext cx="798247" cy="788329"/>
          </a:xfrm>
          <a:custGeom>
            <a:avLst/>
            <a:gdLst/>
            <a:ahLst/>
            <a:cxnLst/>
            <a:rect l="l" t="t" r="r" b="b"/>
            <a:pathLst>
              <a:path w="798247" h="788329" extrusionOk="0">
                <a:moveTo>
                  <a:pt x="0" y="0"/>
                </a:moveTo>
                <a:lnTo>
                  <a:pt x="798246" y="0"/>
                </a:lnTo>
                <a:lnTo>
                  <a:pt x="798246" y="788329"/>
                </a:lnTo>
                <a:lnTo>
                  <a:pt x="0" y="788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134"/>
            </a:stretch>
          </a:blipFill>
          <a:ln>
            <a:noFill/>
          </a:ln>
        </p:spPr>
      </p:sp>
      <p:sp>
        <p:nvSpPr>
          <p:cNvPr id="198" name="Google Shape;198;p21"/>
          <p:cNvSpPr/>
          <p:nvPr/>
        </p:nvSpPr>
        <p:spPr>
          <a:xfrm rot="-6000">
            <a:off x="9275485" y="9400950"/>
            <a:ext cx="837015" cy="799589"/>
          </a:xfrm>
          <a:custGeom>
            <a:avLst/>
            <a:gdLst/>
            <a:ahLst/>
            <a:cxnLst/>
            <a:rect l="l" t="t" r="r" b="b"/>
            <a:pathLst>
              <a:path w="837015" h="799589" extrusionOk="0">
                <a:moveTo>
                  <a:pt x="1393" y="0"/>
                </a:moveTo>
                <a:lnTo>
                  <a:pt x="837015" y="1459"/>
                </a:lnTo>
                <a:lnTo>
                  <a:pt x="835622" y="799589"/>
                </a:lnTo>
                <a:lnTo>
                  <a:pt x="0" y="798131"/>
                </a:lnTo>
                <a:lnTo>
                  <a:pt x="139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793" t="-3112" r="-2436" b="-5290"/>
            </a:stretch>
          </a:blipFill>
          <a:ln>
            <a:noFill/>
          </a:ln>
        </p:spPr>
      </p:sp>
      <p:sp>
        <p:nvSpPr>
          <p:cNvPr id="199" name="Google Shape;199;p21"/>
          <p:cNvSpPr/>
          <p:nvPr/>
        </p:nvSpPr>
        <p:spPr>
          <a:xfrm>
            <a:off x="10383291" y="9396907"/>
            <a:ext cx="832728" cy="784296"/>
          </a:xfrm>
          <a:custGeom>
            <a:avLst/>
            <a:gdLst/>
            <a:ahLst/>
            <a:cxnLst/>
            <a:rect l="l" t="t" r="r" b="b"/>
            <a:pathLst>
              <a:path w="832728" h="784296" extrusionOk="0">
                <a:moveTo>
                  <a:pt x="0" y="0"/>
                </a:moveTo>
                <a:lnTo>
                  <a:pt x="832727" y="0"/>
                </a:lnTo>
                <a:lnTo>
                  <a:pt x="832727" y="784296"/>
                </a:lnTo>
                <a:lnTo>
                  <a:pt x="0" y="784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2630" t="-4098" r="-2630" b="-3563"/>
            </a:stretch>
          </a:blipFill>
          <a:ln>
            <a:noFill/>
          </a:ln>
        </p:spPr>
      </p:sp>
      <p:sp>
        <p:nvSpPr>
          <p:cNvPr id="200" name="Google Shape;200;p21"/>
          <p:cNvSpPr/>
          <p:nvPr/>
        </p:nvSpPr>
        <p:spPr>
          <a:xfrm>
            <a:off x="15551568" y="0"/>
            <a:ext cx="2736432" cy="909332"/>
          </a:xfrm>
          <a:custGeom>
            <a:avLst/>
            <a:gdLst/>
            <a:ahLst/>
            <a:cxnLst/>
            <a:rect l="l" t="t" r="r" b="b"/>
            <a:pathLst>
              <a:path w="2736432" h="909332" extrusionOk="0">
                <a:moveTo>
                  <a:pt x="0" y="0"/>
                </a:moveTo>
                <a:lnTo>
                  <a:pt x="2736432" y="0"/>
                </a:lnTo>
                <a:lnTo>
                  <a:pt x="2736432" y="909332"/>
                </a:lnTo>
                <a:lnTo>
                  <a:pt x="0" y="9093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52714" b="-47774"/>
            </a:stretch>
          </a:blipFill>
          <a:ln>
            <a:noFill/>
          </a:ln>
        </p:spPr>
      </p:sp>
      <p:sp>
        <p:nvSpPr>
          <p:cNvPr id="201" name="Google Shape;201;p21"/>
          <p:cNvSpPr/>
          <p:nvPr/>
        </p:nvSpPr>
        <p:spPr>
          <a:xfrm>
            <a:off x="5029200" y="909332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 extrusionOk="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2" name="Google Shape;202;p21"/>
          <p:cNvSpPr txBox="1"/>
          <p:nvPr/>
        </p:nvSpPr>
        <p:spPr>
          <a:xfrm>
            <a:off x="1028700" y="919163"/>
            <a:ext cx="16225391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Título do Projeto</a:t>
            </a:r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1028700" y="2117840"/>
            <a:ext cx="16230600" cy="118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34059" marR="0" lvl="1" indent="-36703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•"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CONTATOS</a:t>
            </a:r>
            <a:endParaRPr/>
          </a:p>
          <a:p>
            <a:pPr marL="1468119" marR="0" lvl="2" indent="-489373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⚬"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Obs: Pessoal e do grupo de pesquisa (se for o caso)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Personalizar</PresentationFormat>
  <Slides>9</Slides>
  <Notes>9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9</cp:revision>
  <dcterms:modified xsi:type="dcterms:W3CDTF">2024-11-27T17:28:38Z</dcterms:modified>
</cp:coreProperties>
</file>