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Poppins Bold" charset="0"/>
      <p:regular r:id="rId11"/>
    </p:embeddedFont>
    <p:embeddedFont>
      <p:font typeface="Open Sans Bold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9" d="100"/>
          <a:sy n="79" d="100"/>
        </p:scale>
        <p:origin x="-236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71005" y="1113648"/>
            <a:ext cx="11197099" cy="14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29"/>
              </a:lnSpc>
            </a:pPr>
            <a:r>
              <a:rPr lang="en-US" sz="9587" b="1">
                <a:solidFill>
                  <a:srgbClr val="800080"/>
                </a:solidFill>
                <a:latin typeface="Poppins Bold"/>
                <a:ea typeface="Poppins Bold"/>
                <a:cs typeface="Poppins Bold"/>
                <a:sym typeface="Poppins Bold"/>
              </a:rPr>
              <a:t>Assunto ou tema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79979" y="6703867"/>
            <a:ext cx="6979151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7123" b="1">
                <a:solidFill>
                  <a:srgbClr val="951ABE"/>
                </a:solidFill>
                <a:latin typeface="Poppins Bold"/>
                <a:ea typeface="Poppins Bold"/>
                <a:cs typeface="Poppins Bold"/>
                <a:sym typeface="Poppins Bold"/>
              </a:rPr>
              <a:t>Autores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19087" y="1009650"/>
            <a:ext cx="5210418" cy="138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169"/>
              </a:lnSpc>
            </a:pPr>
            <a:r>
              <a:rPr lang="en-US" sz="8999" b="1" spc="-269">
                <a:solidFill>
                  <a:srgbClr val="800080"/>
                </a:solidFill>
                <a:latin typeface="Poppins Bold"/>
                <a:ea typeface="Poppins Bold"/>
                <a:cs typeface="Poppins Bold"/>
                <a:sym typeface="Poppins Bold"/>
              </a:rPr>
              <a:t>Sumário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01417" y="2905724"/>
            <a:ext cx="8342099" cy="6786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8341" lvl="1" indent="-594171" algn="l">
              <a:lnSpc>
                <a:spcPts val="7705"/>
              </a:lnSpc>
              <a:buFont typeface="Arial"/>
              <a:buChar char="•"/>
            </a:pPr>
            <a:r>
              <a:rPr lang="en-US" sz="5504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Tema</a:t>
            </a:r>
          </a:p>
          <a:p>
            <a:pPr marL="1188341" lvl="1" indent="-594171" algn="l">
              <a:lnSpc>
                <a:spcPts val="7705"/>
              </a:lnSpc>
              <a:buFont typeface="Arial"/>
              <a:buChar char="•"/>
            </a:pPr>
            <a:r>
              <a:rPr lang="en-US" sz="5504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Objetivos</a:t>
            </a:r>
          </a:p>
          <a:p>
            <a:pPr marL="1188341" lvl="1" indent="-594171" algn="l">
              <a:lnSpc>
                <a:spcPts val="7705"/>
              </a:lnSpc>
              <a:buFont typeface="Arial"/>
              <a:buChar char="•"/>
            </a:pPr>
            <a:r>
              <a:rPr lang="en-US" sz="5504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Método</a:t>
            </a:r>
          </a:p>
          <a:p>
            <a:pPr marL="1188341" lvl="1" indent="-594171" algn="l">
              <a:lnSpc>
                <a:spcPts val="7705"/>
              </a:lnSpc>
              <a:buFont typeface="Arial"/>
              <a:buChar char="•"/>
            </a:pPr>
            <a:r>
              <a:rPr lang="en-US" sz="5504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Análise e discussão</a:t>
            </a:r>
          </a:p>
          <a:p>
            <a:pPr marL="1188341" lvl="1" indent="-594171" algn="l">
              <a:lnSpc>
                <a:spcPts val="7705"/>
              </a:lnSpc>
              <a:buFont typeface="Arial"/>
              <a:buChar char="•"/>
            </a:pPr>
            <a:r>
              <a:rPr lang="en-US" sz="5504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Considerações finais</a:t>
            </a:r>
          </a:p>
          <a:p>
            <a:pPr marL="1188341" lvl="1" indent="-594171" algn="l">
              <a:lnSpc>
                <a:spcPts val="7705"/>
              </a:lnSpc>
              <a:buFont typeface="Arial"/>
              <a:buChar char="•"/>
            </a:pPr>
            <a:r>
              <a:rPr lang="en-US" sz="5504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Referências</a:t>
            </a:r>
          </a:p>
          <a:p>
            <a:pPr marL="1188341" lvl="1" indent="-594171" algn="l">
              <a:lnSpc>
                <a:spcPts val="7705"/>
              </a:lnSpc>
              <a:buFont typeface="Arial"/>
              <a:buChar char="•"/>
            </a:pPr>
            <a:r>
              <a:rPr lang="en-US" sz="5504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Agradecimentos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20299" y="4285582"/>
            <a:ext cx="2116041" cy="39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2"/>
              </a:lnSpc>
            </a:pPr>
            <a:r>
              <a:rPr lang="en-US" sz="1235" b="1" spc="-3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Performance Expectations Of Employees &amp; Superiors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20299" y="7487313"/>
            <a:ext cx="2116041" cy="4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550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Performance Standards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53833" y="159703"/>
            <a:ext cx="3485567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Tema</a:t>
            </a:r>
            <a:endParaRPr lang="en-US" sz="9200" b="1" dirty="0">
              <a:solidFill>
                <a:srgbClr val="951AB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20299" y="4285582"/>
            <a:ext cx="2116041" cy="39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2"/>
              </a:lnSpc>
            </a:pPr>
            <a:r>
              <a:rPr lang="en-US" sz="1235" b="1" spc="-3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Performance Expectations Of Employees &amp; Superiors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20299" y="7487313"/>
            <a:ext cx="2116041" cy="4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550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Performance Standards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13372" y="159703"/>
            <a:ext cx="666125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20299" y="4285582"/>
            <a:ext cx="2116041" cy="39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2"/>
              </a:lnSpc>
            </a:pPr>
            <a:r>
              <a:rPr lang="en-US" sz="1235" b="1" spc="-3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Performance Expectations Of Employees &amp; Superiors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20299" y="7487313"/>
            <a:ext cx="2116041" cy="4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550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Performance Standards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13372" y="159703"/>
            <a:ext cx="666125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Método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20299" y="4285582"/>
            <a:ext cx="2116041" cy="39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2"/>
              </a:lnSpc>
            </a:pPr>
            <a:r>
              <a:rPr lang="en-US" sz="1235" b="1" spc="-3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Performance Expectations Of Employees &amp; Superiors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20299" y="7487313"/>
            <a:ext cx="2116041" cy="4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550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Performance Standards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10410" y="159703"/>
            <a:ext cx="1144592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Análise e Discussão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20299" y="4285582"/>
            <a:ext cx="2116041" cy="39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2"/>
              </a:lnSpc>
            </a:pPr>
            <a:r>
              <a:rPr lang="en-US" sz="1235" b="1" spc="-3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Performance Expectations Of Employees &amp; Superiors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20299" y="7487313"/>
            <a:ext cx="2116041" cy="4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550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Performance Standards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52389" y="159703"/>
            <a:ext cx="128259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Considerações Finais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20299" y="4285582"/>
            <a:ext cx="2116041" cy="39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2"/>
              </a:lnSpc>
            </a:pPr>
            <a:r>
              <a:rPr lang="en-US" sz="1235" b="1" spc="-3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Performance Expectations Of Employees &amp; Superiors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20299" y="7487313"/>
            <a:ext cx="2116041" cy="4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550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Performance Standards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52389" y="159703"/>
            <a:ext cx="1282593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951AB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Referências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89240" y="990600"/>
            <a:ext cx="11784399" cy="163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1"/>
              </a:lnSpc>
            </a:pPr>
            <a:r>
              <a:rPr lang="en-US" sz="10518" b="1">
                <a:solidFill>
                  <a:srgbClr val="800080"/>
                </a:solidFill>
                <a:latin typeface="Poppins Bold"/>
                <a:ea typeface="Poppins Bold"/>
                <a:cs typeface="Poppins Bold"/>
                <a:sym typeface="Poppins Bold"/>
              </a:rPr>
              <a:t>Agradecimentos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Personalizar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Poppins Bold</vt:lpstr>
      <vt:lpstr>Open Sans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Template_apresentação_seminário</dc:title>
  <dc:creator>Lais Alice</dc:creator>
  <cp:lastModifiedBy>Lais Alice</cp:lastModifiedBy>
  <cp:revision>2</cp:revision>
  <dcterms:created xsi:type="dcterms:W3CDTF">2006-08-16T00:00:00Z</dcterms:created>
  <dcterms:modified xsi:type="dcterms:W3CDTF">2024-12-11T17:15:58Z</dcterms:modified>
  <dc:identifier>DAGY_6nICSo</dc:identifier>
</cp:coreProperties>
</file>