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Roboto Light"/>
      <p:regular r:id="rId20"/>
      <p:bold r:id="rId21"/>
      <p:italic r:id="rId22"/>
      <p:boldItalic r:id="rId23"/>
    </p:embeddedFont>
    <p:embeddedFont>
      <p:font typeface="Arial Black"/>
      <p:regular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hAK1OSGopeVdhYmjQUgWa1JuZF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Light-regular.fntdata"/><Relationship Id="rId22" Type="http://schemas.openxmlformats.org/officeDocument/2006/relationships/font" Target="fonts/RobotoLight-italic.fntdata"/><Relationship Id="rId21" Type="http://schemas.openxmlformats.org/officeDocument/2006/relationships/font" Target="fonts/RobotoLight-bold.fntdata"/><Relationship Id="rId24" Type="http://schemas.openxmlformats.org/officeDocument/2006/relationships/font" Target="fonts/ArialBlack-regular.fntdata"/><Relationship Id="rId23" Type="http://schemas.openxmlformats.org/officeDocument/2006/relationships/font" Target="fonts/RobotoLight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19" Type="http://schemas.openxmlformats.org/officeDocument/2006/relationships/font" Target="fonts/Roboto-boldItalic.fntdata"/><Relationship Id="rId1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" name="Google Shape;6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0" name="Google Shape;150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f648d3fd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" name="Google Shape;64;g3ef648d3fd5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830dfaa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" name="Google Shape;70;g3f6830dfaa9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8" name="Google Shape;78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f648d3fd5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g3ef648d3fd5_0_3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5" name="Google Shape;35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6" name="Google Shape;36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3" name="Google Shape;4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/>
          <p:nvPr/>
        </p:nvSpPr>
        <p:spPr>
          <a:xfrm>
            <a:off x="739830" y="222017"/>
            <a:ext cx="8412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Referências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0"/>
          <p:cNvSpPr/>
          <p:nvPr/>
        </p:nvSpPr>
        <p:spPr>
          <a:xfrm>
            <a:off x="681505" y="900615"/>
            <a:ext cx="8412600" cy="366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0"/>
          <p:cNvSpPr txBox="1"/>
          <p:nvPr/>
        </p:nvSpPr>
        <p:spPr>
          <a:xfrm>
            <a:off x="681500" y="1407350"/>
            <a:ext cx="10758300" cy="4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Apresente as principais referências do estudo de acordo com as normas ABNT.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1"/>
          <p:cNvSpPr txBox="1"/>
          <p:nvPr/>
        </p:nvSpPr>
        <p:spPr>
          <a:xfrm>
            <a:off x="169025" y="2138275"/>
            <a:ext cx="8393700" cy="21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6000" u="none" cap="none" strike="noStrike">
                <a:solidFill>
                  <a:srgbClr val="175A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b="1" lang="pt-BR" sz="6000">
                <a:solidFill>
                  <a:srgbClr val="175A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Muito obrigado</a:t>
            </a:r>
            <a:endParaRPr b="1" sz="6000">
              <a:solidFill>
                <a:srgbClr val="175A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rgbClr val="175A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175A6F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Dúvidas: </a:t>
            </a:r>
            <a:br>
              <a:rPr b="1" lang="pt-BR" sz="3000">
                <a:solidFill>
                  <a:srgbClr val="175A6F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t-BR" sz="3000">
                <a:solidFill>
                  <a:srgbClr val="175A6F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pesquisaqualidade.edu@gmail.com</a:t>
            </a:r>
            <a:endParaRPr b="1" sz="3000">
              <a:solidFill>
                <a:srgbClr val="175A6F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f648d3fd5_0_2"/>
          <p:cNvSpPr/>
          <p:nvPr/>
        </p:nvSpPr>
        <p:spPr>
          <a:xfrm>
            <a:off x="1397250" y="2147725"/>
            <a:ext cx="9397500" cy="9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Título do Trabalho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g3ef648d3fd5_0_2"/>
          <p:cNvSpPr txBox="1"/>
          <p:nvPr/>
        </p:nvSpPr>
        <p:spPr>
          <a:xfrm>
            <a:off x="1176150" y="3335900"/>
            <a:ext cx="9618600" cy="22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Autoria principal | IES | </a:t>
            </a: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-mail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Coautoria 1 | IES | </a:t>
            </a: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-mail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Coautoria 2 | IES | </a:t>
            </a: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-mail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GT X: Xxxxxxxx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196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1960"/>
              <a:buFont typeface="Arial"/>
              <a:buNone/>
            </a:pPr>
            <a:r>
              <a:t/>
            </a:r>
            <a:endParaRPr b="0" i="0" sz="196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6830dfaa9_0_3"/>
          <p:cNvSpPr/>
          <p:nvPr/>
        </p:nvSpPr>
        <p:spPr>
          <a:xfrm>
            <a:off x="1838251" y="1772100"/>
            <a:ext cx="8515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Orientações Gerais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3f6830dfaa9_0_3"/>
          <p:cNvSpPr/>
          <p:nvPr/>
        </p:nvSpPr>
        <p:spPr>
          <a:xfrm>
            <a:off x="2201380" y="2320790"/>
            <a:ext cx="8412600" cy="366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g3f6830dfaa9_0_3"/>
          <p:cNvSpPr txBox="1"/>
          <p:nvPr/>
        </p:nvSpPr>
        <p:spPr>
          <a:xfrm>
            <a:off x="5825625" y="2491175"/>
            <a:ext cx="5325900" cy="33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342900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Organize sua apresentação com: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4014" lvl="0" marL="1076326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/>
          </a:p>
          <a:p>
            <a:pPr indent="-354014" lvl="0" marL="1076326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4014" lvl="0" marL="1076326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Metodologia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4014" lvl="0" marL="1076326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Discussões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4014" lvl="0" marL="1076326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4014" lvl="0" marL="1076326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Considerações Finais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4014" lvl="0" marL="1076326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g3f6830dfaa9_0_3"/>
          <p:cNvSpPr txBox="1"/>
          <p:nvPr/>
        </p:nvSpPr>
        <p:spPr>
          <a:xfrm>
            <a:off x="758650" y="2661700"/>
            <a:ext cx="4873800" cy="31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Esse slide é só de instrução, delete antes da apresentação: 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Utilize o tamanho da fonte 26;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Preste atenção ao tempo na organização dos slides, pois  </a:t>
            </a:r>
            <a:r>
              <a:rPr b="1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você terá 20 minutos para apresentação.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5"/>
          <p:cNvSpPr/>
          <p:nvPr/>
        </p:nvSpPr>
        <p:spPr>
          <a:xfrm>
            <a:off x="404505" y="563617"/>
            <a:ext cx="8412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Objetivo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5"/>
          <p:cNvSpPr/>
          <p:nvPr/>
        </p:nvSpPr>
        <p:spPr>
          <a:xfrm>
            <a:off x="404568" y="1290640"/>
            <a:ext cx="8412600" cy="366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5"/>
          <p:cNvSpPr txBox="1"/>
          <p:nvPr/>
        </p:nvSpPr>
        <p:spPr>
          <a:xfrm>
            <a:off x="404583" y="1745965"/>
            <a:ext cx="4348200" cy="3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 há um formato ideal, esta é uma sugestão: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Apresente o objetivo do seu trabalho aqui.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5"/>
          <p:cNvSpPr txBox="1"/>
          <p:nvPr/>
        </p:nvSpPr>
        <p:spPr>
          <a:xfrm>
            <a:off x="6241341" y="1745974"/>
            <a:ext cx="4348200" cy="3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Dicas: </a:t>
            </a:r>
            <a:endParaRPr/>
          </a:p>
          <a:p>
            <a:pPr indent="-3429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Considere o tempo disponível para apresentação;</a:t>
            </a:r>
            <a:endParaRPr/>
          </a:p>
          <a:p>
            <a:pPr indent="-1905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Evite preparar muitos slides e priorize clareza e objetividade;</a:t>
            </a:r>
            <a:endParaRPr/>
          </a:p>
          <a:p>
            <a:pPr indent="-1905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Recomenda-se, em média, cerca de 10 slides aproximadamente;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6"/>
          <p:cNvSpPr/>
          <p:nvPr/>
        </p:nvSpPr>
        <p:spPr>
          <a:xfrm>
            <a:off x="302455" y="1140392"/>
            <a:ext cx="8412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Metodologia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6"/>
          <p:cNvSpPr/>
          <p:nvPr/>
        </p:nvSpPr>
        <p:spPr>
          <a:xfrm>
            <a:off x="302518" y="1776965"/>
            <a:ext cx="8412600" cy="366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6"/>
          <p:cNvSpPr txBox="1"/>
          <p:nvPr/>
        </p:nvSpPr>
        <p:spPr>
          <a:xfrm>
            <a:off x="6081335" y="2199163"/>
            <a:ext cx="5384700" cy="36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Dica: </a:t>
            </a: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priorize o uso de imagens, gráficos e tabelas que facilitem a compreensão e a visualização dos dados.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6"/>
          <p:cNvSpPr txBox="1"/>
          <p:nvPr/>
        </p:nvSpPr>
        <p:spPr>
          <a:xfrm>
            <a:off x="302455" y="2180927"/>
            <a:ext cx="5384700" cy="36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pt-B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Sintetize os procedimentos metodológicos utilizados na realização do estudo.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ef648d3fd5_0_362"/>
          <p:cNvSpPr/>
          <p:nvPr/>
        </p:nvSpPr>
        <p:spPr>
          <a:xfrm>
            <a:off x="5068351" y="313975"/>
            <a:ext cx="3879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Discussões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3ef648d3fd5_0_362"/>
          <p:cNvSpPr/>
          <p:nvPr/>
        </p:nvSpPr>
        <p:spPr>
          <a:xfrm>
            <a:off x="3215755" y="958790"/>
            <a:ext cx="8412600" cy="366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3ef648d3fd5_0_362"/>
          <p:cNvSpPr txBox="1"/>
          <p:nvPr/>
        </p:nvSpPr>
        <p:spPr>
          <a:xfrm>
            <a:off x="1302400" y="1696600"/>
            <a:ext cx="4240800" cy="25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Apresente e interprete os principais achados, articulando-os com a literatura.</a:t>
            </a:r>
            <a:endParaRPr b="0" i="0" sz="2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g3ef648d3fd5_0_362"/>
          <p:cNvSpPr txBox="1"/>
          <p:nvPr/>
        </p:nvSpPr>
        <p:spPr>
          <a:xfrm>
            <a:off x="6306150" y="1766497"/>
            <a:ext cx="5157900" cy="27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Dica: </a:t>
            </a: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utilize quadros com tamanho adequado e cores que garantam boa legibilidade e contraste com o slide.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g3ef648d3fd5_0_362"/>
          <p:cNvSpPr txBox="1"/>
          <p:nvPr/>
        </p:nvSpPr>
        <p:spPr>
          <a:xfrm>
            <a:off x="576600" y="5202175"/>
            <a:ext cx="9861900" cy="25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Apresente e interprete os principais achados, articulando-os com a literatura.</a:t>
            </a:r>
            <a:endParaRPr b="0" i="0" sz="26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8"/>
          <p:cNvSpPr/>
          <p:nvPr/>
        </p:nvSpPr>
        <p:spPr>
          <a:xfrm>
            <a:off x="1167477" y="387225"/>
            <a:ext cx="5101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Resultados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8"/>
          <p:cNvSpPr/>
          <p:nvPr/>
        </p:nvSpPr>
        <p:spPr>
          <a:xfrm>
            <a:off x="302452" y="1065852"/>
            <a:ext cx="5519400" cy="420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8"/>
          <p:cNvSpPr txBox="1"/>
          <p:nvPr/>
        </p:nvSpPr>
        <p:spPr>
          <a:xfrm>
            <a:off x="455405" y="1437850"/>
            <a:ext cx="49194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Destaque os principais achados de forma objetiva e visual.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8"/>
          <p:cNvSpPr txBox="1"/>
          <p:nvPr/>
        </p:nvSpPr>
        <p:spPr>
          <a:xfrm>
            <a:off x="6594930" y="1437850"/>
            <a:ext cx="49194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Destaque os principais achados de forma objetiva e visual.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8"/>
          <p:cNvSpPr/>
          <p:nvPr>
            <p:ph idx="2" type="pic"/>
          </p:nvPr>
        </p:nvSpPr>
        <p:spPr>
          <a:xfrm>
            <a:off x="6952900" y="2460725"/>
            <a:ext cx="4687800" cy="3701400"/>
          </a:xfrm>
          <a:prstGeom prst="rect">
            <a:avLst/>
          </a:prstGeom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/>
          <p:nvPr/>
        </p:nvSpPr>
        <p:spPr>
          <a:xfrm>
            <a:off x="499326" y="224675"/>
            <a:ext cx="3879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pt-BR" sz="4400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Resultados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7"/>
          <p:cNvSpPr/>
          <p:nvPr/>
        </p:nvSpPr>
        <p:spPr>
          <a:xfrm>
            <a:off x="499330" y="902215"/>
            <a:ext cx="8412600" cy="366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27"/>
          <p:cNvGrpSpPr/>
          <p:nvPr/>
        </p:nvGrpSpPr>
        <p:grpSpPr>
          <a:xfrm>
            <a:off x="499277" y="3784842"/>
            <a:ext cx="11322961" cy="1156143"/>
            <a:chOff x="1431325" y="2473842"/>
            <a:chExt cx="6566700" cy="670500"/>
          </a:xfrm>
        </p:grpSpPr>
        <p:sp>
          <p:nvSpPr>
            <p:cNvPr id="117" name="Google Shape;117;p27"/>
            <p:cNvSpPr/>
            <p:nvPr/>
          </p:nvSpPr>
          <p:spPr>
            <a:xfrm rot="-5400000">
              <a:off x="4644475" y="-209208"/>
              <a:ext cx="670500" cy="6036600"/>
            </a:xfrm>
            <a:prstGeom prst="roundRect">
              <a:avLst>
                <a:gd fmla="val 50000" name="adj"/>
              </a:avLst>
            </a:prstGeom>
            <a:solidFill>
              <a:srgbClr val="00B5BD"/>
            </a:solidFill>
            <a:ln cap="flat" cmpd="sng" w="9525">
              <a:solidFill>
                <a:srgbClr val="175A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27"/>
            <p:cNvSpPr/>
            <p:nvPr/>
          </p:nvSpPr>
          <p:spPr>
            <a:xfrm rot="-5400000">
              <a:off x="1751875" y="2153292"/>
              <a:ext cx="670500" cy="1311600"/>
            </a:xfrm>
            <a:prstGeom prst="roundRect">
              <a:avLst>
                <a:gd fmla="val 50000" name="adj"/>
              </a:avLst>
            </a:prstGeom>
            <a:solidFill>
              <a:srgbClr val="175A6F"/>
            </a:solidFill>
            <a:ln cap="flat" cmpd="sng" w="9525">
              <a:solidFill>
                <a:srgbClr val="175A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7"/>
            <p:cNvSpPr/>
            <p:nvPr/>
          </p:nvSpPr>
          <p:spPr>
            <a:xfrm>
              <a:off x="1499580" y="2547844"/>
              <a:ext cx="522300" cy="5223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175A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27"/>
            <p:cNvSpPr/>
            <p:nvPr/>
          </p:nvSpPr>
          <p:spPr>
            <a:xfrm>
              <a:off x="1545080" y="2593344"/>
              <a:ext cx="431400" cy="431400"/>
            </a:xfrm>
            <a:prstGeom prst="pie">
              <a:avLst>
                <a:gd fmla="val 16226349" name="adj1"/>
                <a:gd fmla="val 10795968" name="adj2"/>
              </a:avLst>
            </a:prstGeom>
            <a:solidFill>
              <a:srgbClr val="175A6F"/>
            </a:solidFill>
            <a:ln cap="flat" cmpd="sng" w="9525">
              <a:solidFill>
                <a:srgbClr val="175A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7"/>
            <p:cNvSpPr/>
            <p:nvPr/>
          </p:nvSpPr>
          <p:spPr>
            <a:xfrm>
              <a:off x="2025174" y="2616792"/>
              <a:ext cx="608400" cy="395100"/>
            </a:xfrm>
            <a:prstGeom prst="rect">
              <a:avLst/>
            </a:prstGeom>
            <a:noFill/>
            <a:ln cap="flat" cmpd="sng" w="9525">
              <a:solidFill>
                <a:srgbClr val="175A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104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25%</a:t>
              </a:r>
              <a:endParaRPr sz="3104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122" name="Google Shape;122;p27"/>
          <p:cNvGrpSpPr/>
          <p:nvPr/>
        </p:nvGrpSpPr>
        <p:grpSpPr>
          <a:xfrm>
            <a:off x="499277" y="2610038"/>
            <a:ext cx="11322961" cy="1156143"/>
            <a:chOff x="1431325" y="2473842"/>
            <a:chExt cx="6566700" cy="670500"/>
          </a:xfrm>
        </p:grpSpPr>
        <p:sp>
          <p:nvSpPr>
            <p:cNvPr id="123" name="Google Shape;123;p27"/>
            <p:cNvSpPr/>
            <p:nvPr/>
          </p:nvSpPr>
          <p:spPr>
            <a:xfrm rot="-5400000">
              <a:off x="4644475" y="-209208"/>
              <a:ext cx="670500" cy="6036600"/>
            </a:xfrm>
            <a:prstGeom prst="roundRect">
              <a:avLst>
                <a:gd fmla="val 50000" name="adj"/>
              </a:avLst>
            </a:prstGeom>
            <a:solidFill>
              <a:srgbClr val="00B5BD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7"/>
            <p:cNvSpPr txBox="1"/>
            <p:nvPr/>
          </p:nvSpPr>
          <p:spPr>
            <a:xfrm>
              <a:off x="5350131" y="2473842"/>
              <a:ext cx="23379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Donec risus dolor porta venenatis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Pharetra luctus felis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Proin vel tellus in felis volutpat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" name="Google Shape;125;p27"/>
            <p:cNvSpPr txBox="1"/>
            <p:nvPr/>
          </p:nvSpPr>
          <p:spPr>
            <a:xfrm>
              <a:off x="2744681" y="2473842"/>
              <a:ext cx="23379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Donec risus dolor porta venenatis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Pharetra luctus felis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Proin vel tellus in felis volutpat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" name="Google Shape;126;p27"/>
            <p:cNvSpPr/>
            <p:nvPr/>
          </p:nvSpPr>
          <p:spPr>
            <a:xfrm rot="-5400000">
              <a:off x="1751875" y="2153292"/>
              <a:ext cx="670500" cy="1311600"/>
            </a:xfrm>
            <a:prstGeom prst="roundRect">
              <a:avLst>
                <a:gd fmla="val 50000" name="adj"/>
              </a:avLst>
            </a:prstGeom>
            <a:solidFill>
              <a:srgbClr val="175A6F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27"/>
            <p:cNvSpPr/>
            <p:nvPr/>
          </p:nvSpPr>
          <p:spPr>
            <a:xfrm>
              <a:off x="1499580" y="2547844"/>
              <a:ext cx="522300" cy="522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7"/>
            <p:cNvSpPr/>
            <p:nvPr/>
          </p:nvSpPr>
          <p:spPr>
            <a:xfrm>
              <a:off x="1545080" y="2593344"/>
              <a:ext cx="431400" cy="431400"/>
            </a:xfrm>
            <a:prstGeom prst="pie">
              <a:avLst>
                <a:gd fmla="val 16226349" name="adj1"/>
                <a:gd fmla="val 10795968" name="adj2"/>
              </a:avLst>
            </a:prstGeom>
            <a:solidFill>
              <a:srgbClr val="175A6F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27"/>
            <p:cNvSpPr/>
            <p:nvPr/>
          </p:nvSpPr>
          <p:spPr>
            <a:xfrm>
              <a:off x="2025174" y="2616792"/>
              <a:ext cx="608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104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r>
                <a:rPr lang="pt-BR" sz="3104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5%</a:t>
              </a:r>
              <a:endParaRPr sz="3104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30" name="Google Shape;130;p27"/>
            <p:cNvCxnSpPr/>
            <p:nvPr/>
          </p:nvCxnSpPr>
          <p:spPr>
            <a:xfrm>
              <a:off x="5209891" y="2585784"/>
              <a:ext cx="0" cy="4446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ot"/>
              <a:round/>
              <a:headEnd len="sm" w="sm" type="none"/>
              <a:tailEnd len="sm" w="sm" type="none"/>
            </a:ln>
          </p:spPr>
        </p:cxnSp>
      </p:grpSp>
      <p:grpSp>
        <p:nvGrpSpPr>
          <p:cNvPr id="131" name="Google Shape;131;p27"/>
          <p:cNvGrpSpPr/>
          <p:nvPr/>
        </p:nvGrpSpPr>
        <p:grpSpPr>
          <a:xfrm>
            <a:off x="499277" y="1435234"/>
            <a:ext cx="11322961" cy="1156143"/>
            <a:chOff x="1431325" y="2473842"/>
            <a:chExt cx="6566700" cy="670500"/>
          </a:xfrm>
        </p:grpSpPr>
        <p:sp>
          <p:nvSpPr>
            <p:cNvPr id="132" name="Google Shape;132;p27"/>
            <p:cNvSpPr/>
            <p:nvPr/>
          </p:nvSpPr>
          <p:spPr>
            <a:xfrm rot="-5400000">
              <a:off x="4644475" y="-209208"/>
              <a:ext cx="670500" cy="6036600"/>
            </a:xfrm>
            <a:prstGeom prst="roundRect">
              <a:avLst>
                <a:gd fmla="val 50000" name="adj"/>
              </a:avLst>
            </a:prstGeom>
            <a:solidFill>
              <a:srgbClr val="00B5BD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27"/>
            <p:cNvSpPr txBox="1"/>
            <p:nvPr/>
          </p:nvSpPr>
          <p:spPr>
            <a:xfrm>
              <a:off x="5350131" y="2473842"/>
              <a:ext cx="23379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Donec risus dolor porta venenatis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Pharetra luctus felis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Proin vel tellus in felis volutpat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" name="Google Shape;134;p27"/>
            <p:cNvSpPr txBox="1"/>
            <p:nvPr/>
          </p:nvSpPr>
          <p:spPr>
            <a:xfrm>
              <a:off x="2744681" y="2473842"/>
              <a:ext cx="2337900" cy="6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Donec risus dolor porta venenatis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Pharetra luctus felis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484539" lvl="0" marL="788403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23"/>
                <a:buFont typeface="Roboto"/>
                <a:buChar char="●"/>
              </a:pPr>
              <a:r>
                <a:rPr lang="pt-BR" sz="1423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Proin vel tellus in felis volutpat </a:t>
              </a:r>
              <a:endParaRPr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" name="Google Shape;135;p27"/>
            <p:cNvSpPr/>
            <p:nvPr/>
          </p:nvSpPr>
          <p:spPr>
            <a:xfrm rot="-5400000">
              <a:off x="1751875" y="2153292"/>
              <a:ext cx="670500" cy="1311600"/>
            </a:xfrm>
            <a:prstGeom prst="roundRect">
              <a:avLst>
                <a:gd fmla="val 50000" name="adj"/>
              </a:avLst>
            </a:prstGeom>
            <a:solidFill>
              <a:srgbClr val="175A6F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7"/>
            <p:cNvSpPr/>
            <p:nvPr/>
          </p:nvSpPr>
          <p:spPr>
            <a:xfrm>
              <a:off x="1499580" y="2547844"/>
              <a:ext cx="522300" cy="522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27"/>
            <p:cNvSpPr/>
            <p:nvPr/>
          </p:nvSpPr>
          <p:spPr>
            <a:xfrm>
              <a:off x="1545080" y="2593344"/>
              <a:ext cx="431400" cy="431400"/>
            </a:xfrm>
            <a:prstGeom prst="pie">
              <a:avLst>
                <a:gd fmla="val 16226349" name="adj1"/>
                <a:gd fmla="val 10795968" name="adj2"/>
              </a:avLst>
            </a:prstGeom>
            <a:solidFill>
              <a:srgbClr val="175A6F"/>
            </a:solidFill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7"/>
            <p:cNvSpPr/>
            <p:nvPr/>
          </p:nvSpPr>
          <p:spPr>
            <a:xfrm>
              <a:off x="2025174" y="2616792"/>
              <a:ext cx="608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7650" lIns="157650" spcFirstLastPara="1" rIns="157650" wrap="square" tIns="157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104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75%</a:t>
              </a:r>
              <a:endParaRPr sz="3104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39" name="Google Shape;139;p27"/>
            <p:cNvCxnSpPr/>
            <p:nvPr/>
          </p:nvCxnSpPr>
          <p:spPr>
            <a:xfrm>
              <a:off x="5209891" y="2585784"/>
              <a:ext cx="0" cy="4446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ot"/>
              <a:round/>
              <a:headEnd len="sm" w="sm" type="none"/>
              <a:tailEnd len="sm" w="sm" type="none"/>
            </a:ln>
          </p:spPr>
        </p:cxnSp>
      </p:grpSp>
      <p:sp>
        <p:nvSpPr>
          <p:cNvPr id="140" name="Google Shape;140;p27"/>
          <p:cNvSpPr txBox="1"/>
          <p:nvPr/>
        </p:nvSpPr>
        <p:spPr>
          <a:xfrm>
            <a:off x="2933477" y="3808175"/>
            <a:ext cx="65058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7650" lIns="157650" spcFirstLastPara="1" rIns="157650" wrap="square" tIns="157650">
            <a:noAutofit/>
          </a:bodyPr>
          <a:lstStyle/>
          <a:p>
            <a:pPr indent="-484539" lvl="0" marL="78840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23"/>
              <a:buFont typeface="Roboto"/>
              <a:buChar char="●"/>
            </a:pPr>
            <a:r>
              <a:rPr lang="pt-BR"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Donec risus dolor porta venenatis </a:t>
            </a:r>
            <a:endParaRPr sz="1423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84539" lvl="0" marL="78840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23"/>
              <a:buFont typeface="Roboto"/>
              <a:buChar char="●"/>
            </a:pPr>
            <a:r>
              <a:rPr lang="pt-BR"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Pharetra luctus felis</a:t>
            </a:r>
            <a:endParaRPr sz="1423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84539" lvl="0" marL="78840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23"/>
              <a:buFont typeface="Roboto"/>
              <a:buChar char="●"/>
            </a:pPr>
            <a:r>
              <a:rPr lang="pt-BR" sz="142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Proin vel tellus in felis volutpat </a:t>
            </a:r>
            <a:endParaRPr sz="1423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/>
          <p:nvPr/>
        </p:nvSpPr>
        <p:spPr>
          <a:xfrm>
            <a:off x="1889705" y="1232842"/>
            <a:ext cx="8412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rgbClr val="175A6F"/>
                </a:solidFill>
                <a:latin typeface="Arial Black"/>
                <a:ea typeface="Arial Black"/>
                <a:cs typeface="Arial Black"/>
                <a:sym typeface="Arial Black"/>
              </a:rPr>
              <a:t>Considerações Finais</a:t>
            </a:r>
            <a:endParaRPr b="0" i="0" sz="4400" u="none" cap="none" strike="noStrike">
              <a:solidFill>
                <a:srgbClr val="175A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9"/>
          <p:cNvSpPr/>
          <p:nvPr/>
        </p:nvSpPr>
        <p:spPr>
          <a:xfrm>
            <a:off x="1889705" y="1882265"/>
            <a:ext cx="8412600" cy="3660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00B5B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9"/>
          <p:cNvSpPr txBox="1"/>
          <p:nvPr/>
        </p:nvSpPr>
        <p:spPr>
          <a:xfrm>
            <a:off x="838192" y="2127587"/>
            <a:ext cx="10515600" cy="3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Destaque as conclusões do estudo</a:t>
            </a: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Alessandra</dc:creator>
</cp:coreProperties>
</file>