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9" r:id="rId5"/>
    <p:sldId id="270" r:id="rId6"/>
    <p:sldId id="272" r:id="rId7"/>
    <p:sldId id="271" r:id="rId8"/>
    <p:sldId id="268" r:id="rId9"/>
    <p:sldId id="273" r:id="rId10"/>
    <p:sldId id="27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80rPd5fHZoh3Xbp9BAKlTqZEz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82" autoAdjust="0"/>
  </p:normalViewPr>
  <p:slideViewPr>
    <p:cSldViewPr snapToGrid="0">
      <p:cViewPr varScale="1">
        <p:scale>
          <a:sx n="71" d="100"/>
          <a:sy n="71" d="100"/>
        </p:scale>
        <p:origin x="11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85DE8FDA-9838-E3AA-DD29-F12CEE9D6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>
            <a:extLst>
              <a:ext uri="{FF2B5EF4-FFF2-40B4-BE49-F238E27FC236}">
                <a16:creationId xmlns:a16="http://schemas.microsoft.com/office/drawing/2014/main" id="{C341FD49-BAA8-05D5-0F6B-B9D59645E7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37AD2355-391F-5F06-F509-5594FBAD0F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076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305A3F67-ED35-7A57-45F8-AC283394C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>
            <a:extLst>
              <a:ext uri="{FF2B5EF4-FFF2-40B4-BE49-F238E27FC236}">
                <a16:creationId xmlns:a16="http://schemas.microsoft.com/office/drawing/2014/main" id="{4290EC00-317D-779E-B770-1608F30197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342E85A7-DAFE-B398-7AD4-4F8F52251E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825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36B563D8-044A-5DC8-7221-5E7F1B94C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>
            <a:extLst>
              <a:ext uri="{FF2B5EF4-FFF2-40B4-BE49-F238E27FC236}">
                <a16:creationId xmlns:a16="http://schemas.microsoft.com/office/drawing/2014/main" id="{E37460B5-3247-4749-044F-6F04E74EF0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67E4323C-BE31-0402-87AA-B99F6FD31E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34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E44C126E-6EED-71DF-4F49-DAC5CB87A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>
            <a:extLst>
              <a:ext uri="{FF2B5EF4-FFF2-40B4-BE49-F238E27FC236}">
                <a16:creationId xmlns:a16="http://schemas.microsoft.com/office/drawing/2014/main" id="{764DFCEB-A536-125B-6A14-B985A45E16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2824847D-D876-8FF9-5EB9-51C4EB0D2B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19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65B9A2B8-9A6B-91E8-E2AE-1CC125F04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>
            <a:extLst>
              <a:ext uri="{FF2B5EF4-FFF2-40B4-BE49-F238E27FC236}">
                <a16:creationId xmlns:a16="http://schemas.microsoft.com/office/drawing/2014/main" id="{AD5770C0-DCED-19F2-8A77-79FD0FC6A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A3CF38D7-C9B6-442B-7365-1E510FBF7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6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20F0260E-B767-72A3-B36A-3D591889F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>
            <a:extLst>
              <a:ext uri="{FF2B5EF4-FFF2-40B4-BE49-F238E27FC236}">
                <a16:creationId xmlns:a16="http://schemas.microsoft.com/office/drawing/2014/main" id="{C797EE5F-1571-A96A-3894-4135DE5EE8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45F5F6A1-3022-110E-39DC-81BDBBD254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347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36283883-40E4-33B8-E94A-5DDF08991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>
            <a:extLst>
              <a:ext uri="{FF2B5EF4-FFF2-40B4-BE49-F238E27FC236}">
                <a16:creationId xmlns:a16="http://schemas.microsoft.com/office/drawing/2014/main" id="{7D1F2869-7B63-5CC9-7C0D-70773B1096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B3334F37-F1F6-C6EC-F94E-7B20A57F28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20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58212D2-8CCE-6353-D6AD-BA1D2239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60" y="0"/>
            <a:ext cx="122025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54030EB-7D9F-4B35-C4D2-0F9C5F7D1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" y="0"/>
            <a:ext cx="12165165" cy="6858000"/>
          </a:xfrm>
          <a:prstGeom prst="rect">
            <a:avLst/>
          </a:prstGeom>
        </p:spPr>
      </p:pic>
      <p:sp>
        <p:nvSpPr>
          <p:cNvPr id="7" name="Google Shape;158;p11">
            <a:extLst>
              <a:ext uri="{FF2B5EF4-FFF2-40B4-BE49-F238E27FC236}">
                <a16:creationId xmlns:a16="http://schemas.microsoft.com/office/drawing/2014/main" id="{E334BEB8-D20D-CDDB-93F4-3B07C66EAA5D}"/>
              </a:ext>
            </a:extLst>
          </p:cNvPr>
          <p:cNvSpPr txBox="1">
            <a:spLocks/>
          </p:cNvSpPr>
          <p:nvPr/>
        </p:nvSpPr>
        <p:spPr>
          <a:xfrm>
            <a:off x="2164217" y="397289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pt-BR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pt-BR" sz="3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Dúvidas?</a:t>
            </a:r>
          </a:p>
          <a:p>
            <a:pPr algn="ctr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pt-BR" sz="3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eventos.ead@ifgoiano.edu.br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8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C03489-8DEC-7C41-FE72-2CF564AE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3"/>
            <a:ext cx="12192000" cy="6849653"/>
          </a:xfrm>
          <a:prstGeom prst="rect">
            <a:avLst/>
          </a:prstGeom>
        </p:spPr>
      </p:pic>
      <p:sp>
        <p:nvSpPr>
          <p:cNvPr id="16" name="Text 7">
            <a:extLst>
              <a:ext uri="{FF2B5EF4-FFF2-40B4-BE49-F238E27FC236}">
                <a16:creationId xmlns:a16="http://schemas.microsoft.com/office/drawing/2014/main" id="{7B2D2EB3-D4CA-289A-CB85-308E533A89FD}"/>
              </a:ext>
            </a:extLst>
          </p:cNvPr>
          <p:cNvSpPr/>
          <p:nvPr/>
        </p:nvSpPr>
        <p:spPr>
          <a:xfrm>
            <a:off x="3088686" y="2260830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400" b="1" kern="0" spc="50" dirty="0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Título do </a:t>
            </a:r>
            <a:r>
              <a:rPr lang="en-US" sz="4400" b="1" kern="0" spc="50" dirty="0" err="1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Trabalho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8" name="Google Shape;91;p2">
            <a:extLst>
              <a:ext uri="{FF2B5EF4-FFF2-40B4-BE49-F238E27FC236}">
                <a16:creationId xmlns:a16="http://schemas.microsoft.com/office/drawing/2014/main" id="{7B21E654-F0FE-F9FB-E0E0-3B56B7111DBE}"/>
              </a:ext>
            </a:extLst>
          </p:cNvPr>
          <p:cNvSpPr txBox="1"/>
          <p:nvPr/>
        </p:nvSpPr>
        <p:spPr>
          <a:xfrm>
            <a:off x="716447" y="3429000"/>
            <a:ext cx="6400800" cy="225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Autoria principal | IES | E-mail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Coautoria 1 | IES | E-mail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Coautoria 2 | IES | E-mail</a:t>
            </a:r>
          </a:p>
          <a:p>
            <a:pPr marL="0" marR="0" lvl="0" indent="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GT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X: </a:t>
            </a:r>
            <a:r>
              <a:rPr lang="pt-BR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</a:t>
            </a:r>
            <a:endParaRPr dirty="0"/>
          </a:p>
          <a:p>
            <a:pPr marL="0" marR="0" lvl="0" indent="0" algn="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96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960"/>
              <a:buFont typeface="Arial"/>
              <a:buNone/>
            </a:pPr>
            <a:endParaRPr sz="196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74079204-4990-6D7D-49B5-273734E2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1B6AD33-CDA2-0CBF-8758-248B39A4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3"/>
            <a:ext cx="12192000" cy="6849653"/>
          </a:xfrm>
          <a:prstGeom prst="rect">
            <a:avLst/>
          </a:prstGeom>
        </p:spPr>
      </p:pic>
      <p:sp>
        <p:nvSpPr>
          <p:cNvPr id="16" name="Text 7">
            <a:extLst>
              <a:ext uri="{FF2B5EF4-FFF2-40B4-BE49-F238E27FC236}">
                <a16:creationId xmlns:a16="http://schemas.microsoft.com/office/drawing/2014/main" id="{0D490A7A-C7BA-6FDE-D9A6-4AB5BE90EE29}"/>
              </a:ext>
            </a:extLst>
          </p:cNvPr>
          <p:cNvSpPr/>
          <p:nvPr/>
        </p:nvSpPr>
        <p:spPr>
          <a:xfrm>
            <a:off x="302454" y="1728517"/>
            <a:ext cx="1012957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400" b="1" kern="0" spc="50" dirty="0" err="1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Orientações</a:t>
            </a:r>
            <a:r>
              <a:rPr lang="en-US" sz="4400" b="1" kern="0" spc="50" dirty="0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 Gerais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480EE128-1D13-4902-740F-FCF64F1FB0D3}"/>
              </a:ext>
            </a:extLst>
          </p:cNvPr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>
            <a:solidFill>
              <a:srgbClr val="00B5B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" name="Google Shape;98;p3">
            <a:extLst>
              <a:ext uri="{FF2B5EF4-FFF2-40B4-BE49-F238E27FC236}">
                <a16:creationId xmlns:a16="http://schemas.microsoft.com/office/drawing/2014/main" id="{37C1BBBE-94E1-4535-1EA0-63F3DB1CA27D}"/>
              </a:ext>
            </a:extLst>
          </p:cNvPr>
          <p:cNvSpPr txBox="1"/>
          <p:nvPr/>
        </p:nvSpPr>
        <p:spPr>
          <a:xfrm>
            <a:off x="5825613" y="2491168"/>
            <a:ext cx="5922359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Organize sua apresentação com:</a:t>
            </a:r>
          </a:p>
          <a:p>
            <a:pPr marR="0" lvl="0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6326" marR="0" lvl="0" indent="-354013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</a:p>
          <a:p>
            <a:pPr marL="1076326" marR="0" lvl="0" indent="-354013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6326" marR="0" lvl="0" indent="-354013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6326" marR="0" lvl="0" indent="-354013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Discussões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6326" marR="0" lvl="0" indent="-354013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6326" marR="0" lvl="0" indent="-354013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Considerações Finais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6326" marR="0" lvl="0" indent="-354013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8;p3">
            <a:extLst>
              <a:ext uri="{FF2B5EF4-FFF2-40B4-BE49-F238E27FC236}">
                <a16:creationId xmlns:a16="http://schemas.microsoft.com/office/drawing/2014/main" id="{D51A7354-C77F-1E34-5634-0166CE25D22D}"/>
              </a:ext>
            </a:extLst>
          </p:cNvPr>
          <p:cNvSpPr txBox="1"/>
          <p:nvPr/>
        </p:nvSpPr>
        <p:spPr>
          <a:xfrm>
            <a:off x="758661" y="2661698"/>
            <a:ext cx="4432772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 slide é só de instrução, delete antes da apresentação: </a:t>
            </a:r>
          </a:p>
          <a:p>
            <a:pPr marR="0" lvl="0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lang="pt-BR"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Utilize o tamanho 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fonte 26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Preste atenção ao tempo na organização dos slides, pois  </a:t>
            </a:r>
            <a:r>
              <a:rPr lang="pt-BR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você terá 20 minutos para apresentação. 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20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A574ED83-F256-99B3-8AE1-4743F0F5B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193585-21CE-0045-2F77-BDF583F35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3"/>
            <a:ext cx="12192000" cy="6849653"/>
          </a:xfrm>
          <a:prstGeom prst="rect">
            <a:avLst/>
          </a:prstGeom>
        </p:spPr>
      </p:pic>
      <p:sp>
        <p:nvSpPr>
          <p:cNvPr id="16" name="Text 7">
            <a:extLst>
              <a:ext uri="{FF2B5EF4-FFF2-40B4-BE49-F238E27FC236}">
                <a16:creationId xmlns:a16="http://schemas.microsoft.com/office/drawing/2014/main" id="{FF13897F-094E-C452-D8BB-6B333705CE7C}"/>
              </a:ext>
            </a:extLst>
          </p:cNvPr>
          <p:cNvSpPr/>
          <p:nvPr/>
        </p:nvSpPr>
        <p:spPr>
          <a:xfrm>
            <a:off x="302455" y="1728517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400" b="1" kern="0" spc="50" dirty="0" err="1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Objetivo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92627F7C-7C1F-7D66-9DB5-876701E46B7F}"/>
              </a:ext>
            </a:extLst>
          </p:cNvPr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>
            <a:solidFill>
              <a:srgbClr val="00B5B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" name="Google Shape;106;p4">
            <a:extLst>
              <a:ext uri="{FF2B5EF4-FFF2-40B4-BE49-F238E27FC236}">
                <a16:creationId xmlns:a16="http://schemas.microsoft.com/office/drawing/2014/main" id="{E938D874-9FB5-1FE6-9453-560D3821D1C1}"/>
              </a:ext>
            </a:extLst>
          </p:cNvPr>
          <p:cNvSpPr txBox="1"/>
          <p:nvPr/>
        </p:nvSpPr>
        <p:spPr>
          <a:xfrm>
            <a:off x="517608" y="2684690"/>
            <a:ext cx="4348204" cy="349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há um formato ideal, esta é uma sugestão: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Apresente o objetivo do seu trabalho aqui.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6;p4">
            <a:extLst>
              <a:ext uri="{FF2B5EF4-FFF2-40B4-BE49-F238E27FC236}">
                <a16:creationId xmlns:a16="http://schemas.microsoft.com/office/drawing/2014/main" id="{7C1F6DEF-5D9B-9363-9971-956193651C15}"/>
              </a:ext>
            </a:extLst>
          </p:cNvPr>
          <p:cNvSpPr txBox="1"/>
          <p:nvPr/>
        </p:nvSpPr>
        <p:spPr>
          <a:xfrm>
            <a:off x="6433591" y="2534799"/>
            <a:ext cx="4348204" cy="349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Dicas: 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onsidere o tempo disponível para apresentação;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Evite preparar muitos slides e priorize clareza e objetividade;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Recomenda-se, em média, cerca de 10 slides aproximadamente;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88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BB09B4FC-70DD-C317-9DF6-1C6E2BAAA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997CFE9-49B0-2DC6-8D94-46F1F0DA3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3"/>
            <a:ext cx="12192000" cy="6849653"/>
          </a:xfrm>
          <a:prstGeom prst="rect">
            <a:avLst/>
          </a:prstGeom>
        </p:spPr>
      </p:pic>
      <p:sp>
        <p:nvSpPr>
          <p:cNvPr id="16" name="Text 7">
            <a:extLst>
              <a:ext uri="{FF2B5EF4-FFF2-40B4-BE49-F238E27FC236}">
                <a16:creationId xmlns:a16="http://schemas.microsoft.com/office/drawing/2014/main" id="{8ED7EBA3-49FC-A269-AB7F-305589643867}"/>
              </a:ext>
            </a:extLst>
          </p:cNvPr>
          <p:cNvSpPr/>
          <p:nvPr/>
        </p:nvSpPr>
        <p:spPr>
          <a:xfrm>
            <a:off x="302455" y="1728517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400" b="1" kern="0" spc="50" dirty="0" err="1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Metodologia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966626CD-C75E-531A-5584-2E95D90D1DB5}"/>
              </a:ext>
            </a:extLst>
          </p:cNvPr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>
            <a:solidFill>
              <a:srgbClr val="00B5BD"/>
            </a:solidFill>
            <a:prstDash val="solid"/>
          </a:ln>
        </p:spPr>
        <p:txBody>
          <a:bodyPr/>
          <a:lstStyle/>
          <a:p>
            <a:endParaRPr lang="pt-BR">
              <a:solidFill>
                <a:srgbClr val="00B0F0"/>
              </a:solidFill>
            </a:endParaRPr>
          </a:p>
        </p:txBody>
      </p:sp>
      <p:sp>
        <p:nvSpPr>
          <p:cNvPr id="2" name="Google Shape;114;p5">
            <a:extLst>
              <a:ext uri="{FF2B5EF4-FFF2-40B4-BE49-F238E27FC236}">
                <a16:creationId xmlns:a16="http://schemas.microsoft.com/office/drawing/2014/main" id="{9EC5D6AE-D35B-4A3B-05F9-271D2872A9C7}"/>
              </a:ext>
            </a:extLst>
          </p:cNvPr>
          <p:cNvSpPr txBox="1"/>
          <p:nvPr/>
        </p:nvSpPr>
        <p:spPr>
          <a:xfrm>
            <a:off x="6092660" y="2760976"/>
            <a:ext cx="5384800" cy="363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Dica: </a:t>
            </a:r>
            <a:r>
              <a:rPr lang="pt-B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riorize o uso de imagens, gráficos e tabelas que facilitem a compreensão e a visualização dos dados.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4;p5">
            <a:extLst>
              <a:ext uri="{FF2B5EF4-FFF2-40B4-BE49-F238E27FC236}">
                <a16:creationId xmlns:a16="http://schemas.microsoft.com/office/drawing/2014/main" id="{6CBAE5EF-B0F9-8AAA-7AFF-646F8FD2E1E7}"/>
              </a:ext>
            </a:extLst>
          </p:cNvPr>
          <p:cNvSpPr txBox="1"/>
          <p:nvPr/>
        </p:nvSpPr>
        <p:spPr>
          <a:xfrm>
            <a:off x="302455" y="2802977"/>
            <a:ext cx="5384800" cy="367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Sintetize os procedimentos metodológicos utilizados na realização do estudo.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17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4C7CB2A0-28C3-652B-AFA3-4651AF7F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0AC8CC1-EBDE-5164-CAAF-2A78ABE1B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3"/>
            <a:ext cx="12192000" cy="6849653"/>
          </a:xfrm>
          <a:prstGeom prst="rect">
            <a:avLst/>
          </a:prstGeom>
        </p:spPr>
      </p:pic>
      <p:sp>
        <p:nvSpPr>
          <p:cNvPr id="16" name="Text 7">
            <a:extLst>
              <a:ext uri="{FF2B5EF4-FFF2-40B4-BE49-F238E27FC236}">
                <a16:creationId xmlns:a16="http://schemas.microsoft.com/office/drawing/2014/main" id="{61E31380-37C6-A0C4-7E3E-6608BC924240}"/>
              </a:ext>
            </a:extLst>
          </p:cNvPr>
          <p:cNvSpPr/>
          <p:nvPr/>
        </p:nvSpPr>
        <p:spPr>
          <a:xfrm>
            <a:off x="302455" y="1728517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400" b="1" kern="0" spc="50" dirty="0" err="1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Discussões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EFCE1419-2A8B-EF59-242D-86C84BE4EB14}"/>
              </a:ext>
            </a:extLst>
          </p:cNvPr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>
            <a:solidFill>
              <a:srgbClr val="00B5B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" name="Google Shape;122;p6">
            <a:extLst>
              <a:ext uri="{FF2B5EF4-FFF2-40B4-BE49-F238E27FC236}">
                <a16:creationId xmlns:a16="http://schemas.microsoft.com/office/drawing/2014/main" id="{D8AA9C4D-C9A3-C87B-E136-DEE1ED7A96A3}"/>
              </a:ext>
            </a:extLst>
          </p:cNvPr>
          <p:cNvSpPr txBox="1">
            <a:spLocks/>
          </p:cNvSpPr>
          <p:nvPr/>
        </p:nvSpPr>
        <p:spPr>
          <a:xfrm>
            <a:off x="525154" y="270151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lnSpc>
                <a:spcPct val="9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6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Apresente e interprete os principais achados, articulando-os com a literatura.</a:t>
            </a:r>
            <a:endParaRPr lang="pt-BR" sz="26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3" name="Google Shape;122;p6">
            <a:extLst>
              <a:ext uri="{FF2B5EF4-FFF2-40B4-BE49-F238E27FC236}">
                <a16:creationId xmlns:a16="http://schemas.microsoft.com/office/drawing/2014/main" id="{B9E649AF-B6D2-DACA-90B2-9CD172900FDD}"/>
              </a:ext>
            </a:extLst>
          </p:cNvPr>
          <p:cNvSpPr txBox="1">
            <a:spLocks/>
          </p:cNvSpPr>
          <p:nvPr/>
        </p:nvSpPr>
        <p:spPr>
          <a:xfrm>
            <a:off x="6358577" y="270151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pt-BR" sz="26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Dica: </a:t>
            </a:r>
            <a:r>
              <a:rPr lang="pt-BR" sz="26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utilize quadros com tamanho adequado e cores que garantam boa legibilidade e contraste com o slide.</a:t>
            </a:r>
            <a:endParaRPr lang="pt-BR" sz="24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576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25E5EE2B-A881-DF12-9DB5-E29F1BBEE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7CAE29F-7CE6-B0AA-3DFF-6A0913624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3"/>
            <a:ext cx="12192000" cy="6849653"/>
          </a:xfrm>
          <a:prstGeom prst="rect">
            <a:avLst/>
          </a:prstGeom>
        </p:spPr>
      </p:pic>
      <p:sp>
        <p:nvSpPr>
          <p:cNvPr id="16" name="Text 7">
            <a:extLst>
              <a:ext uri="{FF2B5EF4-FFF2-40B4-BE49-F238E27FC236}">
                <a16:creationId xmlns:a16="http://schemas.microsoft.com/office/drawing/2014/main" id="{BE3D7B1F-DDC1-9533-1184-0D02B2718E10}"/>
              </a:ext>
            </a:extLst>
          </p:cNvPr>
          <p:cNvSpPr/>
          <p:nvPr/>
        </p:nvSpPr>
        <p:spPr>
          <a:xfrm>
            <a:off x="302455" y="1728517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400" b="1" kern="0" spc="50" dirty="0" err="1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Resultados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AE7109D0-1BA1-DA23-90D0-1304164C2526}"/>
              </a:ext>
            </a:extLst>
          </p:cNvPr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>
            <a:solidFill>
              <a:srgbClr val="00B5B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" name="Google Shape;137;p8">
            <a:extLst>
              <a:ext uri="{FF2B5EF4-FFF2-40B4-BE49-F238E27FC236}">
                <a16:creationId xmlns:a16="http://schemas.microsoft.com/office/drawing/2014/main" id="{521D851F-BE79-69E6-B367-D01BABA60D7C}"/>
              </a:ext>
            </a:extLst>
          </p:cNvPr>
          <p:cNvSpPr txBox="1">
            <a:spLocks/>
          </p:cNvSpPr>
          <p:nvPr/>
        </p:nvSpPr>
        <p:spPr>
          <a:xfrm>
            <a:off x="513735" y="2759689"/>
            <a:ext cx="9630726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 algn="l">
              <a:spcBef>
                <a:spcPts val="0"/>
              </a:spcBef>
              <a:buSzPts val="2800"/>
              <a:buFont typeface="Arial"/>
              <a:buChar char="•"/>
            </a:pPr>
            <a:r>
              <a:rPr lang="pt-BR" sz="2600" dirty="0">
                <a:latin typeface="Times New Roman"/>
                <a:ea typeface="Times New Roman"/>
                <a:cs typeface="Times New Roman"/>
                <a:sym typeface="Times New Roman"/>
              </a:rPr>
              <a:t>Destaque os principais achados de forma objetiva e visual.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50925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782E7018-C90E-2229-B608-954FBBC3A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328D4D-9A33-3176-E258-557F02E9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3"/>
            <a:ext cx="12192000" cy="6849653"/>
          </a:xfrm>
          <a:prstGeom prst="rect">
            <a:avLst/>
          </a:prstGeom>
        </p:spPr>
      </p:pic>
      <p:sp>
        <p:nvSpPr>
          <p:cNvPr id="16" name="Text 7">
            <a:extLst>
              <a:ext uri="{FF2B5EF4-FFF2-40B4-BE49-F238E27FC236}">
                <a16:creationId xmlns:a16="http://schemas.microsoft.com/office/drawing/2014/main" id="{E23D9B78-3989-3474-E55B-8240E8032E00}"/>
              </a:ext>
            </a:extLst>
          </p:cNvPr>
          <p:cNvSpPr/>
          <p:nvPr/>
        </p:nvSpPr>
        <p:spPr>
          <a:xfrm>
            <a:off x="302455" y="1728517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400" b="1" kern="0" spc="50" dirty="0" err="1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Considerações</a:t>
            </a:r>
            <a:r>
              <a:rPr lang="en-US" sz="4400" b="1" kern="0" spc="50" dirty="0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 </a:t>
            </a:r>
            <a:r>
              <a:rPr lang="en-US" sz="4400" b="1" kern="0" spc="50" dirty="0" err="1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Finais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2A09DAF0-FA79-34A4-9BB4-A55C6EE89DDA}"/>
              </a:ext>
            </a:extLst>
          </p:cNvPr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>
            <a:solidFill>
              <a:srgbClr val="00B5B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" name="Google Shape;144;p9">
            <a:extLst>
              <a:ext uri="{FF2B5EF4-FFF2-40B4-BE49-F238E27FC236}">
                <a16:creationId xmlns:a16="http://schemas.microsoft.com/office/drawing/2014/main" id="{F371F09F-420A-53F6-C968-BCEAF2A264CD}"/>
              </a:ext>
            </a:extLst>
          </p:cNvPr>
          <p:cNvSpPr txBox="1">
            <a:spLocks/>
          </p:cNvSpPr>
          <p:nvPr/>
        </p:nvSpPr>
        <p:spPr>
          <a:xfrm>
            <a:off x="454742" y="2506662"/>
            <a:ext cx="10515600" cy="377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l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pt-BR" sz="2600" dirty="0">
                <a:latin typeface="Times New Roman"/>
                <a:ea typeface="Times New Roman"/>
                <a:cs typeface="Times New Roman"/>
                <a:sym typeface="Times New Roman"/>
              </a:rPr>
              <a:t>Destaque as conclusões do estudo</a:t>
            </a:r>
            <a:r>
              <a:rPr lang="pt-BR" sz="2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00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6E5F6E5A-1DFC-7095-4CB2-15B0855F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58B8AD-9752-E683-D1DA-AB441D7EE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3"/>
            <a:ext cx="12192000" cy="6849653"/>
          </a:xfrm>
          <a:prstGeom prst="rect">
            <a:avLst/>
          </a:prstGeom>
        </p:spPr>
      </p:pic>
      <p:sp>
        <p:nvSpPr>
          <p:cNvPr id="16" name="Text 7">
            <a:extLst>
              <a:ext uri="{FF2B5EF4-FFF2-40B4-BE49-F238E27FC236}">
                <a16:creationId xmlns:a16="http://schemas.microsoft.com/office/drawing/2014/main" id="{9F70DFE4-2CA7-1F3A-5DAD-E61076F8C6E3}"/>
              </a:ext>
            </a:extLst>
          </p:cNvPr>
          <p:cNvSpPr/>
          <p:nvPr/>
        </p:nvSpPr>
        <p:spPr>
          <a:xfrm>
            <a:off x="302455" y="1728517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400" b="1" kern="0" spc="50" dirty="0" err="1">
                <a:solidFill>
                  <a:srgbClr val="00B0F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Referências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6AE04A66-5B7C-C99A-1915-C1490E8A5621}"/>
              </a:ext>
            </a:extLst>
          </p:cNvPr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>
            <a:solidFill>
              <a:srgbClr val="00B5BD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" name="Google Shape;151;p10">
            <a:extLst>
              <a:ext uri="{FF2B5EF4-FFF2-40B4-BE49-F238E27FC236}">
                <a16:creationId xmlns:a16="http://schemas.microsoft.com/office/drawing/2014/main" id="{7A8F0CB3-453F-A7FE-7CF8-E30639F9512E}"/>
              </a:ext>
            </a:extLst>
          </p:cNvPr>
          <p:cNvSpPr txBox="1">
            <a:spLocks/>
          </p:cNvSpPr>
          <p:nvPr/>
        </p:nvSpPr>
        <p:spPr>
          <a:xfrm>
            <a:off x="228599" y="2534799"/>
            <a:ext cx="10950677" cy="362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SzPts val="2800"/>
            </a:pPr>
            <a:r>
              <a:rPr lang="pt-BR" sz="2600" dirty="0">
                <a:latin typeface="Times New Roman"/>
                <a:ea typeface="Times New Roman"/>
                <a:cs typeface="Times New Roman"/>
                <a:sym typeface="Times New Roman"/>
              </a:rPr>
              <a:t>Apresente as principais referências do estudo de acordo com as normas ABNT.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247383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236</Words>
  <Application>Microsoft Office PowerPoint</Application>
  <PresentationFormat>Widescreen</PresentationFormat>
  <Paragraphs>44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Alessandra</dc:creator>
  <cp:lastModifiedBy>Alessandra Maieski</cp:lastModifiedBy>
  <cp:revision>7</cp:revision>
  <dcterms:modified xsi:type="dcterms:W3CDTF">2026-04-09T21:14:29Z</dcterms:modified>
</cp:coreProperties>
</file>