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32397700" cy="43192700"/>
  <p:notesSz cx="6858000" cy="9144000"/>
  <p:embeddedFontLst>
    <p:embeddedFont>
      <p:font typeface="Arial Bold" panose="020B0604020202020204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Montserrat" panose="020B0604020202020204" charset="0"/>
      <p:regular r:id="rId8"/>
    </p:embeddedFont>
    <p:embeddedFont>
      <p:font typeface="Arial" panose="020B0604020202020204" pitchFamily="3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1" d="100"/>
          <a:sy n="11" d="100"/>
        </p:scale>
        <p:origin x="2334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1"/>
          <p:cNvSpPr/>
          <p:nvPr/>
        </p:nvSpPr>
        <p:spPr>
          <a:xfrm>
            <a:off x="1345096" y="14222677"/>
            <a:ext cx="14088496" cy="1613146"/>
          </a:xfrm>
          <a:custGeom>
            <a:avLst/>
            <a:gdLst/>
            <a:ahLst/>
            <a:cxnLst/>
            <a:rect l="l" t="t" r="r" b="b"/>
            <a:pathLst>
              <a:path w="1178100" h="134894">
                <a:moveTo>
                  <a:pt x="26377" y="0"/>
                </a:moveTo>
                <a:lnTo>
                  <a:pt x="1151723" y="0"/>
                </a:lnTo>
                <a:cubicBezTo>
                  <a:pt x="1158718" y="0"/>
                  <a:pt x="1165428" y="2779"/>
                  <a:pt x="1170374" y="7726"/>
                </a:cubicBezTo>
                <a:cubicBezTo>
                  <a:pt x="1175321" y="12672"/>
                  <a:pt x="1178100" y="19381"/>
                  <a:pt x="1178100" y="26377"/>
                </a:cubicBezTo>
                <a:lnTo>
                  <a:pt x="1178100" y="108517"/>
                </a:lnTo>
                <a:cubicBezTo>
                  <a:pt x="1178100" y="123084"/>
                  <a:pt x="1166290" y="134894"/>
                  <a:pt x="1151723" y="134894"/>
                </a:cubicBezTo>
                <a:lnTo>
                  <a:pt x="26377" y="134894"/>
                </a:lnTo>
                <a:cubicBezTo>
                  <a:pt x="11809" y="134894"/>
                  <a:pt x="0" y="123084"/>
                  <a:pt x="0" y="108517"/>
                </a:cubicBezTo>
                <a:lnTo>
                  <a:pt x="0" y="26377"/>
                </a:lnTo>
                <a:cubicBezTo>
                  <a:pt x="0" y="19381"/>
                  <a:pt x="2779" y="12672"/>
                  <a:pt x="7726" y="7726"/>
                </a:cubicBezTo>
                <a:cubicBezTo>
                  <a:pt x="12672" y="2779"/>
                  <a:pt x="19381" y="0"/>
                  <a:pt x="26377" y="0"/>
                </a:cubicBezTo>
                <a:close/>
              </a:path>
            </a:pathLst>
          </a:custGeom>
          <a:solidFill>
            <a:srgbClr val="0D204B"/>
          </a:solidFill>
        </p:spPr>
      </p:sp>
      <p:sp>
        <p:nvSpPr>
          <p:cNvPr id="12" name="TextBox 12"/>
          <p:cNvSpPr txBox="1"/>
          <p:nvPr/>
        </p:nvSpPr>
        <p:spPr>
          <a:xfrm>
            <a:off x="1290064" y="14365309"/>
            <a:ext cx="14088496" cy="126889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b="1" dirty="0">
                <a:ln w="0"/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87800" y="8587104"/>
            <a:ext cx="32112200" cy="2257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99"/>
              </a:lnSpc>
            </a:pPr>
            <a:r>
              <a:rPr lang="en-US" sz="8799" b="1" dirty="0">
                <a:solidFill>
                  <a:srgbClr val="27273B"/>
                </a:solidFill>
                <a:latin typeface="Arial Bold"/>
                <a:ea typeface="Arial Bold"/>
                <a:cs typeface="Arial Bold"/>
                <a:sym typeface="Arial Bold"/>
              </a:rPr>
              <a:t>TÍTULO DA PESQUISA</a:t>
            </a:r>
          </a:p>
          <a:p>
            <a:pPr algn="ctr">
              <a:lnSpc>
                <a:spcPts val="8799"/>
              </a:lnSpc>
            </a:pPr>
            <a:r>
              <a:rPr lang="pt-BR" sz="8799" b="1" dirty="0" smtClean="0">
                <a:solidFill>
                  <a:srgbClr val="27273B"/>
                </a:solidFill>
                <a:latin typeface="Arial Bold"/>
                <a:ea typeface="Arial Bold"/>
                <a:cs typeface="Arial Bold"/>
                <a:sym typeface="Arial Bold"/>
              </a:rPr>
              <a:t>(centralizado e em negrito)</a:t>
            </a:r>
            <a:endParaRPr lang="pt-BR" sz="8799" b="1" dirty="0">
              <a:solidFill>
                <a:srgbClr val="27273B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16966408" y="14222677"/>
            <a:ext cx="14088496" cy="1613146"/>
          </a:xfrm>
          <a:custGeom>
            <a:avLst/>
            <a:gdLst/>
            <a:ahLst/>
            <a:cxnLst/>
            <a:rect l="l" t="t" r="r" b="b"/>
            <a:pathLst>
              <a:path w="1178100" h="134894">
                <a:moveTo>
                  <a:pt x="26377" y="0"/>
                </a:moveTo>
                <a:lnTo>
                  <a:pt x="1151723" y="0"/>
                </a:lnTo>
                <a:cubicBezTo>
                  <a:pt x="1158718" y="0"/>
                  <a:pt x="1165428" y="2779"/>
                  <a:pt x="1170374" y="7726"/>
                </a:cubicBezTo>
                <a:cubicBezTo>
                  <a:pt x="1175321" y="12672"/>
                  <a:pt x="1178100" y="19381"/>
                  <a:pt x="1178100" y="26377"/>
                </a:cubicBezTo>
                <a:lnTo>
                  <a:pt x="1178100" y="108517"/>
                </a:lnTo>
                <a:cubicBezTo>
                  <a:pt x="1178100" y="123084"/>
                  <a:pt x="1166290" y="134894"/>
                  <a:pt x="1151723" y="134894"/>
                </a:cubicBezTo>
                <a:lnTo>
                  <a:pt x="26377" y="134894"/>
                </a:lnTo>
                <a:cubicBezTo>
                  <a:pt x="11809" y="134894"/>
                  <a:pt x="0" y="123084"/>
                  <a:pt x="0" y="108517"/>
                </a:cubicBezTo>
                <a:lnTo>
                  <a:pt x="0" y="26377"/>
                </a:lnTo>
                <a:cubicBezTo>
                  <a:pt x="0" y="19381"/>
                  <a:pt x="2779" y="12672"/>
                  <a:pt x="7726" y="7726"/>
                </a:cubicBezTo>
                <a:cubicBezTo>
                  <a:pt x="12672" y="2779"/>
                  <a:pt x="19381" y="0"/>
                  <a:pt x="26377" y="0"/>
                </a:cubicBezTo>
                <a:close/>
              </a:path>
            </a:pathLst>
          </a:custGeom>
          <a:solidFill>
            <a:srgbClr val="0D204B"/>
          </a:solidFill>
        </p:spPr>
      </p:sp>
      <p:sp>
        <p:nvSpPr>
          <p:cNvPr id="16" name="TextBox 16"/>
          <p:cNvSpPr txBox="1"/>
          <p:nvPr/>
        </p:nvSpPr>
        <p:spPr>
          <a:xfrm>
            <a:off x="16966408" y="14514543"/>
            <a:ext cx="14088496" cy="88040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RESULTADOS</a:t>
            </a:r>
          </a:p>
        </p:txBody>
      </p:sp>
      <p:sp>
        <p:nvSpPr>
          <p:cNvPr id="18" name="Freeform 18"/>
          <p:cNvSpPr/>
          <p:nvPr/>
        </p:nvSpPr>
        <p:spPr>
          <a:xfrm>
            <a:off x="1345096" y="23827298"/>
            <a:ext cx="14088496" cy="1613146"/>
          </a:xfrm>
          <a:custGeom>
            <a:avLst/>
            <a:gdLst/>
            <a:ahLst/>
            <a:cxnLst/>
            <a:rect l="l" t="t" r="r" b="b"/>
            <a:pathLst>
              <a:path w="1178100" h="134894">
                <a:moveTo>
                  <a:pt x="26377" y="0"/>
                </a:moveTo>
                <a:lnTo>
                  <a:pt x="1151723" y="0"/>
                </a:lnTo>
                <a:cubicBezTo>
                  <a:pt x="1158718" y="0"/>
                  <a:pt x="1165428" y="2779"/>
                  <a:pt x="1170374" y="7726"/>
                </a:cubicBezTo>
                <a:cubicBezTo>
                  <a:pt x="1175321" y="12672"/>
                  <a:pt x="1178100" y="19381"/>
                  <a:pt x="1178100" y="26377"/>
                </a:cubicBezTo>
                <a:lnTo>
                  <a:pt x="1178100" y="108517"/>
                </a:lnTo>
                <a:cubicBezTo>
                  <a:pt x="1178100" y="123084"/>
                  <a:pt x="1166290" y="134894"/>
                  <a:pt x="1151723" y="134894"/>
                </a:cubicBezTo>
                <a:lnTo>
                  <a:pt x="26377" y="134894"/>
                </a:lnTo>
                <a:cubicBezTo>
                  <a:pt x="11809" y="134894"/>
                  <a:pt x="0" y="123084"/>
                  <a:pt x="0" y="108517"/>
                </a:cubicBezTo>
                <a:lnTo>
                  <a:pt x="0" y="26377"/>
                </a:lnTo>
                <a:cubicBezTo>
                  <a:pt x="0" y="19381"/>
                  <a:pt x="2779" y="12672"/>
                  <a:pt x="7726" y="7726"/>
                </a:cubicBezTo>
                <a:cubicBezTo>
                  <a:pt x="12672" y="2779"/>
                  <a:pt x="19381" y="0"/>
                  <a:pt x="26377" y="0"/>
                </a:cubicBezTo>
                <a:close/>
              </a:path>
            </a:pathLst>
          </a:custGeom>
          <a:solidFill>
            <a:srgbClr val="0D204B"/>
          </a:solidFill>
        </p:spPr>
      </p:sp>
      <p:sp>
        <p:nvSpPr>
          <p:cNvPr id="19" name="TextBox 19"/>
          <p:cNvSpPr txBox="1"/>
          <p:nvPr/>
        </p:nvSpPr>
        <p:spPr>
          <a:xfrm>
            <a:off x="1345096" y="23827298"/>
            <a:ext cx="14088496" cy="161314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OBJETIVOS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345096" y="30946327"/>
            <a:ext cx="14088496" cy="1613146"/>
            <a:chOff x="0" y="0"/>
            <a:chExt cx="1178100" cy="13489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178100" cy="134894"/>
            </a:xfrm>
            <a:custGeom>
              <a:avLst/>
              <a:gdLst/>
              <a:ahLst/>
              <a:cxnLst/>
              <a:rect l="l" t="t" r="r" b="b"/>
              <a:pathLst>
                <a:path w="1178100" h="134894">
                  <a:moveTo>
                    <a:pt x="26377" y="0"/>
                  </a:moveTo>
                  <a:lnTo>
                    <a:pt x="1151723" y="0"/>
                  </a:lnTo>
                  <a:cubicBezTo>
                    <a:pt x="1158718" y="0"/>
                    <a:pt x="1165428" y="2779"/>
                    <a:pt x="1170374" y="7726"/>
                  </a:cubicBezTo>
                  <a:cubicBezTo>
                    <a:pt x="1175321" y="12672"/>
                    <a:pt x="1178100" y="19381"/>
                    <a:pt x="1178100" y="26377"/>
                  </a:cubicBezTo>
                  <a:lnTo>
                    <a:pt x="1178100" y="108517"/>
                  </a:lnTo>
                  <a:cubicBezTo>
                    <a:pt x="1178100" y="123084"/>
                    <a:pt x="1166290" y="134894"/>
                    <a:pt x="1151723" y="134894"/>
                  </a:cubicBezTo>
                  <a:lnTo>
                    <a:pt x="26377" y="134894"/>
                  </a:lnTo>
                  <a:cubicBezTo>
                    <a:pt x="11809" y="134894"/>
                    <a:pt x="0" y="123084"/>
                    <a:pt x="0" y="108517"/>
                  </a:cubicBezTo>
                  <a:lnTo>
                    <a:pt x="0" y="26377"/>
                  </a:lnTo>
                  <a:cubicBezTo>
                    <a:pt x="0" y="19381"/>
                    <a:pt x="2779" y="12672"/>
                    <a:pt x="7726" y="7726"/>
                  </a:cubicBezTo>
                  <a:cubicBezTo>
                    <a:pt x="12672" y="2779"/>
                    <a:pt x="19381" y="0"/>
                    <a:pt x="26377" y="0"/>
                  </a:cubicBezTo>
                  <a:close/>
                </a:path>
              </a:pathLst>
            </a:custGeom>
            <a:solidFill>
              <a:srgbClr val="0D204B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0"/>
              <a:ext cx="1178100" cy="1348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 b="1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PROCEDIMENTOS METODOLÓGICOS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6966408" y="26560894"/>
            <a:ext cx="14088496" cy="1639156"/>
            <a:chOff x="0" y="-2175"/>
            <a:chExt cx="1178100" cy="13706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178100" cy="134894"/>
            </a:xfrm>
            <a:custGeom>
              <a:avLst/>
              <a:gdLst/>
              <a:ahLst/>
              <a:cxnLst/>
              <a:rect l="l" t="t" r="r" b="b"/>
              <a:pathLst>
                <a:path w="1178100" h="134894">
                  <a:moveTo>
                    <a:pt x="26377" y="0"/>
                  </a:moveTo>
                  <a:lnTo>
                    <a:pt x="1151723" y="0"/>
                  </a:lnTo>
                  <a:cubicBezTo>
                    <a:pt x="1158718" y="0"/>
                    <a:pt x="1165428" y="2779"/>
                    <a:pt x="1170374" y="7726"/>
                  </a:cubicBezTo>
                  <a:cubicBezTo>
                    <a:pt x="1175321" y="12672"/>
                    <a:pt x="1178100" y="19381"/>
                    <a:pt x="1178100" y="26377"/>
                  </a:cubicBezTo>
                  <a:lnTo>
                    <a:pt x="1178100" y="108517"/>
                  </a:lnTo>
                  <a:cubicBezTo>
                    <a:pt x="1178100" y="123084"/>
                    <a:pt x="1166290" y="134894"/>
                    <a:pt x="1151723" y="134894"/>
                  </a:cubicBezTo>
                  <a:lnTo>
                    <a:pt x="26377" y="134894"/>
                  </a:lnTo>
                  <a:cubicBezTo>
                    <a:pt x="11809" y="134894"/>
                    <a:pt x="0" y="123084"/>
                    <a:pt x="0" y="108517"/>
                  </a:cubicBezTo>
                  <a:lnTo>
                    <a:pt x="0" y="26377"/>
                  </a:lnTo>
                  <a:cubicBezTo>
                    <a:pt x="0" y="19381"/>
                    <a:pt x="2779" y="12672"/>
                    <a:pt x="7726" y="7726"/>
                  </a:cubicBezTo>
                  <a:cubicBezTo>
                    <a:pt x="12672" y="2779"/>
                    <a:pt x="19381" y="0"/>
                    <a:pt x="26377" y="0"/>
                  </a:cubicBezTo>
                  <a:close/>
                </a:path>
              </a:pathLst>
            </a:custGeom>
            <a:solidFill>
              <a:srgbClr val="0D204B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2175"/>
              <a:ext cx="1178100" cy="1370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 b="1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CONSIDERAÇÕES FINAIS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6966408" y="33429240"/>
            <a:ext cx="14088496" cy="1613146"/>
            <a:chOff x="0" y="0"/>
            <a:chExt cx="1178100" cy="134894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178100" cy="134894"/>
            </a:xfrm>
            <a:custGeom>
              <a:avLst/>
              <a:gdLst/>
              <a:ahLst/>
              <a:cxnLst/>
              <a:rect l="l" t="t" r="r" b="b"/>
              <a:pathLst>
                <a:path w="1178100" h="134894">
                  <a:moveTo>
                    <a:pt x="26377" y="0"/>
                  </a:moveTo>
                  <a:lnTo>
                    <a:pt x="1151723" y="0"/>
                  </a:lnTo>
                  <a:cubicBezTo>
                    <a:pt x="1158718" y="0"/>
                    <a:pt x="1165428" y="2779"/>
                    <a:pt x="1170374" y="7726"/>
                  </a:cubicBezTo>
                  <a:cubicBezTo>
                    <a:pt x="1175321" y="12672"/>
                    <a:pt x="1178100" y="19381"/>
                    <a:pt x="1178100" y="26377"/>
                  </a:cubicBezTo>
                  <a:lnTo>
                    <a:pt x="1178100" y="108517"/>
                  </a:lnTo>
                  <a:cubicBezTo>
                    <a:pt x="1178100" y="123084"/>
                    <a:pt x="1166290" y="134894"/>
                    <a:pt x="1151723" y="134894"/>
                  </a:cubicBezTo>
                  <a:lnTo>
                    <a:pt x="26377" y="134894"/>
                  </a:lnTo>
                  <a:cubicBezTo>
                    <a:pt x="11809" y="134894"/>
                    <a:pt x="0" y="123084"/>
                    <a:pt x="0" y="108517"/>
                  </a:cubicBezTo>
                  <a:lnTo>
                    <a:pt x="0" y="26377"/>
                  </a:lnTo>
                  <a:cubicBezTo>
                    <a:pt x="0" y="19381"/>
                    <a:pt x="2779" y="12672"/>
                    <a:pt x="7726" y="7726"/>
                  </a:cubicBezTo>
                  <a:cubicBezTo>
                    <a:pt x="12672" y="2779"/>
                    <a:pt x="19381" y="0"/>
                    <a:pt x="26377" y="0"/>
                  </a:cubicBezTo>
                  <a:close/>
                </a:path>
              </a:pathLst>
            </a:custGeom>
            <a:solidFill>
              <a:srgbClr val="0D204B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0"/>
              <a:ext cx="1178100" cy="1348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 b="1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AGRADECIMENTOS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0" y="39538544"/>
            <a:ext cx="32400000" cy="3654156"/>
            <a:chOff x="0" y="0"/>
            <a:chExt cx="2709333" cy="810289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2709333" cy="810289"/>
            </a:xfrm>
            <a:custGeom>
              <a:avLst/>
              <a:gdLst/>
              <a:ahLst/>
              <a:cxnLst/>
              <a:rect l="l" t="t" r="r" b="b"/>
              <a:pathLst>
                <a:path w="2709333" h="810289">
                  <a:moveTo>
                    <a:pt x="0" y="0"/>
                  </a:moveTo>
                  <a:lnTo>
                    <a:pt x="2709333" y="0"/>
                  </a:lnTo>
                  <a:lnTo>
                    <a:pt x="2709333" y="810289"/>
                  </a:lnTo>
                  <a:lnTo>
                    <a:pt x="0" y="810289"/>
                  </a:lnTo>
                  <a:close/>
                </a:path>
              </a:pathLst>
            </a:custGeom>
            <a:solidFill>
              <a:srgbClr val="0D204B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114300"/>
              <a:ext cx="2709333" cy="9245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53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3410907" y="39960000"/>
            <a:ext cx="25578185" cy="2746277"/>
            <a:chOff x="0" y="0"/>
            <a:chExt cx="34104248" cy="3661703"/>
          </a:xfrm>
        </p:grpSpPr>
        <p:sp>
          <p:nvSpPr>
            <p:cNvPr id="33" name="Freeform 33"/>
            <p:cNvSpPr/>
            <p:nvPr/>
          </p:nvSpPr>
          <p:spPr>
            <a:xfrm>
              <a:off x="13516528" y="0"/>
              <a:ext cx="8844435" cy="3661703"/>
            </a:xfrm>
            <a:custGeom>
              <a:avLst/>
              <a:gdLst/>
              <a:ahLst/>
              <a:cxnLst/>
              <a:rect l="l" t="t" r="r" b="b"/>
              <a:pathLst>
                <a:path w="8844435" h="3661703">
                  <a:moveTo>
                    <a:pt x="0" y="0"/>
                  </a:moveTo>
                  <a:lnTo>
                    <a:pt x="8844435" y="0"/>
                  </a:lnTo>
                  <a:lnTo>
                    <a:pt x="8844435" y="3661703"/>
                  </a:lnTo>
                  <a:lnTo>
                    <a:pt x="0" y="36617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0420" b="-10420"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>
              <a:off x="3493270" y="0"/>
              <a:ext cx="9064634" cy="3661703"/>
            </a:xfrm>
            <a:custGeom>
              <a:avLst/>
              <a:gdLst/>
              <a:ahLst/>
              <a:cxnLst/>
              <a:rect l="l" t="t" r="r" b="b"/>
              <a:pathLst>
                <a:path w="9064634" h="3661703">
                  <a:moveTo>
                    <a:pt x="0" y="0"/>
                  </a:moveTo>
                  <a:lnTo>
                    <a:pt x="9064635" y="0"/>
                  </a:lnTo>
                  <a:lnTo>
                    <a:pt x="9064635" y="3661703"/>
                  </a:lnTo>
                  <a:lnTo>
                    <a:pt x="0" y="36617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35" name="TextBox 35"/>
            <p:cNvSpPr txBox="1"/>
            <p:nvPr/>
          </p:nvSpPr>
          <p:spPr>
            <a:xfrm>
              <a:off x="0" y="1783225"/>
              <a:ext cx="4863754" cy="5078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230"/>
                </a:lnSpc>
                <a:spcBef>
                  <a:spcPct val="0"/>
                </a:spcBef>
              </a:pPr>
              <a:r>
                <a:rPr lang="pt-BR" sz="2307" dirty="0" smtClean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Realização:</a:t>
              </a:r>
              <a:endParaRPr lang="pt-BR" sz="2307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11084651" y="1783225"/>
              <a:ext cx="4863753" cy="5078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230"/>
                </a:lnSpc>
                <a:spcBef>
                  <a:spcPct val="0"/>
                </a:spcBef>
              </a:pPr>
              <a:r>
                <a:rPr lang="pt-BR" sz="2307" dirty="0" smtClean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Apoio:</a:t>
              </a:r>
              <a:endParaRPr lang="pt-BR" sz="2307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7" name="Freeform 37"/>
            <p:cNvSpPr/>
            <p:nvPr/>
          </p:nvSpPr>
          <p:spPr>
            <a:xfrm>
              <a:off x="25457131" y="365094"/>
              <a:ext cx="8647117" cy="2931514"/>
            </a:xfrm>
            <a:custGeom>
              <a:avLst/>
              <a:gdLst/>
              <a:ahLst/>
              <a:cxnLst/>
              <a:rect l="l" t="t" r="r" b="b"/>
              <a:pathLst>
                <a:path w="8647117" h="2931514">
                  <a:moveTo>
                    <a:pt x="0" y="0"/>
                  </a:moveTo>
                  <a:lnTo>
                    <a:pt x="8647118" y="0"/>
                  </a:lnTo>
                  <a:lnTo>
                    <a:pt x="8647118" y="2931515"/>
                  </a:lnTo>
                  <a:lnTo>
                    <a:pt x="0" y="29315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>
              <a:off x="21476303" y="1353827"/>
              <a:ext cx="4566285" cy="1409841"/>
            </a:xfrm>
            <a:custGeom>
              <a:avLst/>
              <a:gdLst/>
              <a:ahLst/>
              <a:cxnLst/>
              <a:rect l="l" t="t" r="r" b="b"/>
              <a:pathLst>
                <a:path w="4566285" h="1409841">
                  <a:moveTo>
                    <a:pt x="0" y="0"/>
                  </a:moveTo>
                  <a:lnTo>
                    <a:pt x="4566285" y="0"/>
                  </a:lnTo>
                  <a:lnTo>
                    <a:pt x="4566285" y="1409840"/>
                  </a:lnTo>
                  <a:lnTo>
                    <a:pt x="0" y="14098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sp>
        <p:nvSpPr>
          <p:cNvPr id="39" name="TextBox 39"/>
          <p:cNvSpPr txBox="1"/>
          <p:nvPr/>
        </p:nvSpPr>
        <p:spPr>
          <a:xfrm>
            <a:off x="1190370" y="11388068"/>
            <a:ext cx="30307059" cy="1590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  <a:spcBef>
                <a:spcPct val="0"/>
              </a:spcBef>
            </a:pPr>
            <a:r>
              <a:rPr lang="pt-BR" sz="4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Nome do autor(a) 1*, Nome do autor(a) </a:t>
            </a:r>
            <a:r>
              <a:rPr lang="pt-BR" sz="4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2, Nome do autor(a) </a:t>
            </a:r>
            <a:r>
              <a:rPr lang="pt-BR" sz="4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3, </a:t>
            </a:r>
            <a:r>
              <a:rPr lang="pt-BR" sz="44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etc</a:t>
            </a:r>
            <a:r>
              <a:rPr lang="pt-BR" sz="4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pt-BR" sz="440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ts val="6160"/>
              </a:lnSpc>
              <a:spcBef>
                <a:spcPct val="0"/>
              </a:spcBef>
            </a:pPr>
            <a:r>
              <a:rPr lang="pt-BR" sz="4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*Filiação ou Instituição do Primeiro autor. </a:t>
            </a:r>
            <a:r>
              <a:rPr lang="pt-BR" sz="44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Ex:Discente</a:t>
            </a:r>
            <a:r>
              <a:rPr lang="pt-BR" sz="4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 curso de Administração do IF Goiano - Rio Verde</a:t>
            </a:r>
            <a:endParaRPr lang="pt-BR" sz="4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1345096" y="16310159"/>
            <a:ext cx="13081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Inserir a Introdução do trabalho.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reeform 11"/>
          <p:cNvSpPr/>
          <p:nvPr/>
        </p:nvSpPr>
        <p:spPr>
          <a:xfrm>
            <a:off x="14474" y="-1"/>
            <a:ext cx="32383226" cy="7427155"/>
          </a:xfrm>
          <a:prstGeom prst="rect">
            <a:avLst/>
          </a:prstGeom>
          <a:solidFill>
            <a:srgbClr val="0D204B"/>
          </a:solidFill>
        </p:spPr>
      </p:sp>
      <p:pic>
        <p:nvPicPr>
          <p:cNvPr id="44" name="Imagem 4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82" b="33080"/>
          <a:stretch/>
        </p:blipFill>
        <p:spPr>
          <a:xfrm>
            <a:off x="6911118" y="641350"/>
            <a:ext cx="18575464" cy="6248400"/>
          </a:xfrm>
          <a:prstGeom prst="rect">
            <a:avLst/>
          </a:prstGeom>
        </p:spPr>
      </p:pic>
      <p:sp>
        <p:nvSpPr>
          <p:cNvPr id="45" name="CaixaDeTexto 44"/>
          <p:cNvSpPr txBox="1"/>
          <p:nvPr/>
        </p:nvSpPr>
        <p:spPr>
          <a:xfrm>
            <a:off x="1345096" y="25752717"/>
            <a:ext cx="13081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Insira os objetivos do seu trabalho.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1290064" y="32950433"/>
            <a:ext cx="13081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Apresente os procedimentos metodológicos adotados.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aixaDeTexto 46"/>
          <p:cNvSpPr txBox="1"/>
          <p:nvPr/>
        </p:nvSpPr>
        <p:spPr>
          <a:xfrm>
            <a:off x="16934658" y="35336743"/>
            <a:ext cx="13081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Caso se aplique. Agradecer as agências de fomento.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16966408" y="28627449"/>
            <a:ext cx="13081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Descreva sobre as considerações finais do seu trabalho.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CaixaDeTexto 48"/>
          <p:cNvSpPr txBox="1"/>
          <p:nvPr/>
        </p:nvSpPr>
        <p:spPr>
          <a:xfrm>
            <a:off x="16966408" y="16460199"/>
            <a:ext cx="130817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Evidencie os principais resultados do seu trabalho. Pode utilizar imagens, figuras ou outras ilustrações.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114</Words>
  <Application>Microsoft Office PowerPoint</Application>
  <PresentationFormat>Personalizar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 Bold</vt:lpstr>
      <vt:lpstr>Calibri</vt:lpstr>
      <vt:lpstr>Montserrat</vt:lpstr>
      <vt:lpstr>Arial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- Banner Evento CEINA Connect</dc:title>
  <cp:lastModifiedBy>PARTICULAR</cp:lastModifiedBy>
  <cp:revision>4</cp:revision>
  <dcterms:created xsi:type="dcterms:W3CDTF">2006-08-16T00:00:00Z</dcterms:created>
  <dcterms:modified xsi:type="dcterms:W3CDTF">2025-06-16T21:39:09Z</dcterms:modified>
  <dc:identifier>DAGqjd5DkYU</dc:identifier>
</cp:coreProperties>
</file>