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3" r:id="rId3"/>
    <p:sldId id="257" r:id="rId4"/>
    <p:sldId id="270" r:id="rId5"/>
    <p:sldId id="259" r:id="rId6"/>
    <p:sldId id="260" r:id="rId7"/>
    <p:sldId id="261" r:id="rId8"/>
    <p:sldId id="263" r:id="rId9"/>
    <p:sldId id="264" r:id="rId10"/>
    <p:sldId id="266" r:id="rId11"/>
    <p:sldId id="267" r:id="rId12"/>
    <p:sldId id="269" r:id="rId13"/>
    <p:sldId id="271" r:id="rId14"/>
    <p:sldId id="272" r:id="rId15"/>
    <p:sldId id="274" r:id="rId16"/>
    <p:sldId id="275" r:id="rId17"/>
  </p:sldIdLst>
  <p:sldSz cx="18288000" cy="10287000"/>
  <p:notesSz cx="6858000" cy="9144000"/>
  <p:embeddedFontLst>
    <p:embeddedFont>
      <p:font typeface="Anton" pitchFamily="2" charset="0"/>
      <p:regular r:id="rId18"/>
    </p:embeddedFont>
    <p:embeddedFont>
      <p:font typeface="Baloo Thambi" panose="020B0604020202020204" charset="0"/>
      <p:regular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Open Sans Bold" panose="020B0806030504020204" charset="0"/>
      <p:regular r:id="rId24"/>
    </p:embeddedFont>
    <p:embeddedFont>
      <p:font typeface="Poppins Bold" panose="020B0604020202020204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2.png"/><Relationship Id="rId7" Type="http://schemas.openxmlformats.org/officeDocument/2006/relationships/image" Target="../media/image4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4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12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53.svg"/><Relationship Id="rId5" Type="http://schemas.openxmlformats.org/officeDocument/2006/relationships/image" Target="../media/image12.png"/><Relationship Id="rId10" Type="http://schemas.openxmlformats.org/officeDocument/2006/relationships/image" Target="../media/image52.png"/><Relationship Id="rId4" Type="http://schemas.openxmlformats.org/officeDocument/2006/relationships/image" Target="../media/image38.svg"/><Relationship Id="rId9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37.png"/><Relationship Id="rId7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3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31.png"/><Relationship Id="rId5" Type="http://schemas.openxmlformats.org/officeDocument/2006/relationships/image" Target="../media/image10.png"/><Relationship Id="rId10" Type="http://schemas.openxmlformats.org/officeDocument/2006/relationships/image" Target="../media/image40.svg"/><Relationship Id="rId4" Type="http://schemas.openxmlformats.org/officeDocument/2006/relationships/image" Target="../media/image9.sv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1.jpe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9.svg"/><Relationship Id="rId9" Type="http://schemas.openxmlformats.org/officeDocument/2006/relationships/image" Target="../media/image6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3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38.sv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37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11" Type="http://schemas.openxmlformats.org/officeDocument/2006/relationships/image" Target="../media/image31.png"/><Relationship Id="rId5" Type="http://schemas.openxmlformats.org/officeDocument/2006/relationships/image" Target="../media/image33.png"/><Relationship Id="rId10" Type="http://schemas.openxmlformats.org/officeDocument/2006/relationships/image" Target="../media/image40.svg"/><Relationship Id="rId4" Type="http://schemas.openxmlformats.org/officeDocument/2006/relationships/image" Target="../media/image38.sv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7.png"/><Relationship Id="rId7" Type="http://schemas.openxmlformats.org/officeDocument/2006/relationships/image" Target="../media/image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1.jpeg"/><Relationship Id="rId10" Type="http://schemas.openxmlformats.org/officeDocument/2006/relationships/image" Target="../media/image31.png"/><Relationship Id="rId4" Type="http://schemas.openxmlformats.org/officeDocument/2006/relationships/image" Target="../media/image38.svg"/><Relationship Id="rId9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7.png"/><Relationship Id="rId7" Type="http://schemas.openxmlformats.org/officeDocument/2006/relationships/image" Target="../media/image1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1.jpeg"/><Relationship Id="rId4" Type="http://schemas.openxmlformats.org/officeDocument/2006/relationships/image" Target="../media/image3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8.png"/><Relationship Id="rId7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9.sv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3188812" y="7352075"/>
            <a:ext cx="11910375" cy="1156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4"/>
              </a:lnSpc>
            </a:pPr>
            <a:r>
              <a:rPr lang="en-US" sz="4398">
                <a:solidFill>
                  <a:srgbClr val="AAAC04"/>
                </a:solidFill>
                <a:latin typeface="Baloo Thambi"/>
                <a:ea typeface="Baloo Thambi"/>
                <a:cs typeface="Baloo Thambi"/>
                <a:sym typeface="Baloo Thambi"/>
              </a:rPr>
              <a:t>Ensinar biologia, ensinar vida: </a:t>
            </a:r>
          </a:p>
          <a:p>
            <a:pPr algn="ctr">
              <a:lnSpc>
                <a:spcPts val="4574"/>
              </a:lnSpc>
            </a:pPr>
            <a:r>
              <a:rPr lang="en-US" sz="4398">
                <a:solidFill>
                  <a:srgbClr val="295D05"/>
                </a:solidFill>
                <a:latin typeface="Baloo Thambi"/>
                <a:ea typeface="Baloo Thambi"/>
                <a:cs typeface="Baloo Thambi"/>
                <a:sym typeface="Baloo Thambi"/>
              </a:rPr>
              <a:t>entrelaçando histórias, docências e afetos.</a:t>
            </a:r>
          </a:p>
        </p:txBody>
      </p:sp>
      <p:sp>
        <p:nvSpPr>
          <p:cNvPr id="30" name="Freeform 30"/>
          <p:cNvSpPr/>
          <p:nvPr/>
        </p:nvSpPr>
        <p:spPr>
          <a:xfrm>
            <a:off x="15315083" y="0"/>
            <a:ext cx="3277290" cy="3285503"/>
          </a:xfrm>
          <a:custGeom>
            <a:avLst/>
            <a:gdLst/>
            <a:ahLst/>
            <a:cxnLst/>
            <a:rect l="l" t="t" r="r" b="b"/>
            <a:pathLst>
              <a:path w="3277290" h="3285503">
                <a:moveTo>
                  <a:pt x="0" y="0"/>
                </a:moveTo>
                <a:lnTo>
                  <a:pt x="3277290" y="0"/>
                </a:lnTo>
                <a:lnTo>
                  <a:pt x="3277290" y="3285503"/>
                </a:lnTo>
                <a:lnTo>
                  <a:pt x="0" y="32855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flipV="1">
            <a:off x="16239768" y="9015672"/>
            <a:ext cx="2881391" cy="1670412"/>
          </a:xfrm>
          <a:custGeom>
            <a:avLst/>
            <a:gdLst/>
            <a:ahLst/>
            <a:cxnLst/>
            <a:rect l="l" t="t" r="r" b="b"/>
            <a:pathLst>
              <a:path w="2881391" h="1670412">
                <a:moveTo>
                  <a:pt x="0" y="1670412"/>
                </a:moveTo>
                <a:lnTo>
                  <a:pt x="2881391" y="1670412"/>
                </a:lnTo>
                <a:lnTo>
                  <a:pt x="2881391" y="0"/>
                </a:lnTo>
                <a:lnTo>
                  <a:pt x="0" y="0"/>
                </a:lnTo>
                <a:lnTo>
                  <a:pt x="0" y="167041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71848"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7658888" y="1028700"/>
            <a:ext cx="2970225" cy="924070"/>
          </a:xfrm>
          <a:custGeom>
            <a:avLst/>
            <a:gdLst/>
            <a:ahLst/>
            <a:cxnLst/>
            <a:rect l="l" t="t" r="r" b="b"/>
            <a:pathLst>
              <a:path w="2970225" h="924070">
                <a:moveTo>
                  <a:pt x="0" y="0"/>
                </a:moveTo>
                <a:lnTo>
                  <a:pt x="2970224" y="0"/>
                </a:lnTo>
                <a:lnTo>
                  <a:pt x="2970224" y="924070"/>
                </a:lnTo>
                <a:lnTo>
                  <a:pt x="0" y="9240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-609945" y="7400581"/>
            <a:ext cx="3277290" cy="3285503"/>
          </a:xfrm>
          <a:custGeom>
            <a:avLst/>
            <a:gdLst/>
            <a:ahLst/>
            <a:cxnLst/>
            <a:rect l="l" t="t" r="r" b="b"/>
            <a:pathLst>
              <a:path w="3277290" h="3285503">
                <a:moveTo>
                  <a:pt x="0" y="0"/>
                </a:moveTo>
                <a:lnTo>
                  <a:pt x="3277290" y="0"/>
                </a:lnTo>
                <a:lnTo>
                  <a:pt x="3277290" y="3285503"/>
                </a:lnTo>
                <a:lnTo>
                  <a:pt x="0" y="32855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34" name="Imagem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899" y="1201992"/>
            <a:ext cx="12268199" cy="69008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1512" y="1372281"/>
            <a:ext cx="7467667" cy="755216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746222" y="3832865"/>
            <a:ext cx="7215832" cy="2526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8072" lvl="1" indent="-289036" algn="l">
              <a:lnSpc>
                <a:spcPts val="4016"/>
              </a:lnSpc>
              <a:spcBef>
                <a:spcPct val="0"/>
              </a:spcBef>
              <a:buFont typeface="Arial"/>
              <a:buChar char="•"/>
            </a:pPr>
            <a:r>
              <a:rPr lang="en-US" sz="2677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Faça um resumo do que quer discutir.</a:t>
            </a:r>
          </a:p>
          <a:p>
            <a:pPr marL="578072" lvl="1" indent="-289036" algn="l">
              <a:lnSpc>
                <a:spcPts val="4016"/>
              </a:lnSpc>
              <a:spcBef>
                <a:spcPct val="0"/>
              </a:spcBef>
              <a:buFont typeface="Arial"/>
              <a:buChar char="•"/>
            </a:pPr>
            <a:r>
              <a:rPr lang="en-US" sz="2677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Faça um resumo do que quer discutir.</a:t>
            </a:r>
          </a:p>
          <a:p>
            <a:pPr marL="578072" lvl="1" indent="-289036" algn="l">
              <a:lnSpc>
                <a:spcPts val="4016"/>
              </a:lnSpc>
              <a:spcBef>
                <a:spcPct val="0"/>
              </a:spcBef>
              <a:buFont typeface="Arial"/>
              <a:buChar char="•"/>
            </a:pPr>
            <a:r>
              <a:rPr lang="en-US" sz="2677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Faça um resumo do que quer discutir.</a:t>
            </a:r>
          </a:p>
          <a:p>
            <a:pPr marL="578072" lvl="1" indent="-289036" algn="l">
              <a:lnSpc>
                <a:spcPts val="4016"/>
              </a:lnSpc>
              <a:spcBef>
                <a:spcPct val="0"/>
              </a:spcBef>
              <a:buFont typeface="Arial"/>
              <a:buChar char="•"/>
            </a:pPr>
            <a:r>
              <a:rPr lang="en-US" sz="2677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Faça um resumo do que quer discutir.</a:t>
            </a:r>
          </a:p>
          <a:p>
            <a:pPr marL="578072" lvl="1" indent="-289036" algn="l">
              <a:lnSpc>
                <a:spcPts val="4016"/>
              </a:lnSpc>
              <a:spcBef>
                <a:spcPct val="0"/>
              </a:spcBef>
              <a:buFont typeface="Arial"/>
              <a:buChar char="•"/>
            </a:pPr>
            <a:r>
              <a:rPr lang="en-US" sz="2677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Faça um resumo do que quer discutir.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28168" y="1833856"/>
            <a:ext cx="6851940" cy="952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74"/>
              </a:lnSpc>
              <a:spcBef>
                <a:spcPct val="0"/>
              </a:spcBef>
            </a:pPr>
            <a:r>
              <a:rPr lang="en-US" sz="5895" b="1">
                <a:solidFill>
                  <a:srgbClr val="295D05"/>
                </a:solidFill>
                <a:latin typeface="Poppins Bold"/>
                <a:ea typeface="Poppins Bold"/>
                <a:cs typeface="Poppins Bold"/>
                <a:sym typeface="Poppins Bold"/>
              </a:rPr>
              <a:t>Página de Gráfico</a:t>
            </a:r>
          </a:p>
        </p:txBody>
      </p:sp>
      <p:sp>
        <p:nvSpPr>
          <p:cNvPr id="37" name="Freeform 37"/>
          <p:cNvSpPr/>
          <p:nvPr/>
        </p:nvSpPr>
        <p:spPr>
          <a:xfrm>
            <a:off x="7459242" y="7330988"/>
            <a:ext cx="740929" cy="740929"/>
          </a:xfrm>
          <a:custGeom>
            <a:avLst/>
            <a:gdLst/>
            <a:ahLst/>
            <a:cxnLst/>
            <a:rect l="l" t="t" r="r" b="b"/>
            <a:pathLst>
              <a:path w="740929" h="740929">
                <a:moveTo>
                  <a:pt x="0" y="0"/>
                </a:moveTo>
                <a:lnTo>
                  <a:pt x="740929" y="0"/>
                </a:lnTo>
                <a:lnTo>
                  <a:pt x="740929" y="740930"/>
                </a:lnTo>
                <a:lnTo>
                  <a:pt x="0" y="740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rot="5400000">
            <a:off x="-1014694" y="8243606"/>
            <a:ext cx="2338648" cy="1748139"/>
          </a:xfrm>
          <a:custGeom>
            <a:avLst/>
            <a:gdLst/>
            <a:ahLst/>
            <a:cxnLst/>
            <a:rect l="l" t="t" r="r" b="b"/>
            <a:pathLst>
              <a:path w="2338648" h="1748139">
                <a:moveTo>
                  <a:pt x="0" y="0"/>
                </a:moveTo>
                <a:lnTo>
                  <a:pt x="2338648" y="0"/>
                </a:lnTo>
                <a:lnTo>
                  <a:pt x="2338648" y="1748140"/>
                </a:lnTo>
                <a:lnTo>
                  <a:pt x="0" y="17481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8"/>
          <p:cNvSpPr/>
          <p:nvPr/>
        </p:nvSpPr>
        <p:spPr>
          <a:xfrm>
            <a:off x="15773400" y="114300"/>
            <a:ext cx="2032924" cy="2057400"/>
          </a:xfrm>
          <a:custGeom>
            <a:avLst/>
            <a:gdLst/>
            <a:ahLst/>
            <a:cxnLst/>
            <a:rect l="l" t="t" r="r" b="b"/>
            <a:pathLst>
              <a:path w="4826510" h="4826510">
                <a:moveTo>
                  <a:pt x="0" y="0"/>
                </a:moveTo>
                <a:lnTo>
                  <a:pt x="4826509" y="0"/>
                </a:lnTo>
                <a:lnTo>
                  <a:pt x="4826509" y="4826510"/>
                </a:lnTo>
                <a:lnTo>
                  <a:pt x="0" y="482651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4" name="Freeform 4" descr="Abstract Bauhaus Shape"/>
          <p:cNvSpPr/>
          <p:nvPr/>
        </p:nvSpPr>
        <p:spPr>
          <a:xfrm rot="5400000">
            <a:off x="-1014694" y="8243606"/>
            <a:ext cx="2338648" cy="1748139"/>
          </a:xfrm>
          <a:custGeom>
            <a:avLst/>
            <a:gdLst/>
            <a:ahLst/>
            <a:cxnLst/>
            <a:rect l="l" t="t" r="r" b="b"/>
            <a:pathLst>
              <a:path w="2338648" h="1748139">
                <a:moveTo>
                  <a:pt x="0" y="0"/>
                </a:moveTo>
                <a:lnTo>
                  <a:pt x="2338648" y="0"/>
                </a:lnTo>
                <a:lnTo>
                  <a:pt x="2338648" y="1748140"/>
                </a:lnTo>
                <a:lnTo>
                  <a:pt x="0" y="17481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1555" y="1490111"/>
            <a:ext cx="6884339" cy="719088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683617" y="3612458"/>
            <a:ext cx="7630002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89"/>
              </a:lnSpc>
              <a:spcBef>
                <a:spcPct val="0"/>
              </a:spcBef>
            </a:pPr>
            <a:r>
              <a:rPr lang="en-US" sz="6574" b="1">
                <a:solidFill>
                  <a:srgbClr val="FFB206"/>
                </a:solidFill>
                <a:latin typeface="Poppins Bold"/>
                <a:ea typeface="Poppins Bold"/>
                <a:cs typeface="Poppins Bold"/>
                <a:sym typeface="Poppins Bold"/>
              </a:rPr>
              <a:t>Página de Gráfico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83617" y="5085772"/>
            <a:ext cx="6122811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Simplifique seus dados com um gráfico. Ele adiciona mais contexto ao tópico que você está discutindo.</a:t>
            </a:r>
          </a:p>
        </p:txBody>
      </p:sp>
      <p:sp>
        <p:nvSpPr>
          <p:cNvPr id="8" name="Freeform 8"/>
          <p:cNvSpPr/>
          <p:nvPr/>
        </p:nvSpPr>
        <p:spPr>
          <a:xfrm>
            <a:off x="15773400" y="114300"/>
            <a:ext cx="2032924" cy="2057400"/>
          </a:xfrm>
          <a:custGeom>
            <a:avLst/>
            <a:gdLst/>
            <a:ahLst/>
            <a:cxnLst/>
            <a:rect l="l" t="t" r="r" b="b"/>
            <a:pathLst>
              <a:path w="4826510" h="4826510">
                <a:moveTo>
                  <a:pt x="0" y="0"/>
                </a:moveTo>
                <a:lnTo>
                  <a:pt x="4826509" y="0"/>
                </a:lnTo>
                <a:lnTo>
                  <a:pt x="4826509" y="4826510"/>
                </a:lnTo>
                <a:lnTo>
                  <a:pt x="0" y="48265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4" name="Freeform 4" descr="Circle"/>
          <p:cNvSpPr/>
          <p:nvPr/>
        </p:nvSpPr>
        <p:spPr>
          <a:xfrm>
            <a:off x="17545415" y="3789908"/>
            <a:ext cx="1187278" cy="1187278"/>
          </a:xfrm>
          <a:custGeom>
            <a:avLst/>
            <a:gdLst/>
            <a:ahLst/>
            <a:cxnLst/>
            <a:rect l="l" t="t" r="r" b="b"/>
            <a:pathLst>
              <a:path w="1187278" h="1187278">
                <a:moveTo>
                  <a:pt x="0" y="0"/>
                </a:moveTo>
                <a:lnTo>
                  <a:pt x="1187278" y="0"/>
                </a:lnTo>
                <a:lnTo>
                  <a:pt x="1187278" y="1187278"/>
                </a:lnTo>
                <a:lnTo>
                  <a:pt x="0" y="11872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 descr="Circle"/>
          <p:cNvSpPr/>
          <p:nvPr/>
        </p:nvSpPr>
        <p:spPr>
          <a:xfrm>
            <a:off x="-447894" y="2892712"/>
            <a:ext cx="1363473" cy="1363473"/>
          </a:xfrm>
          <a:custGeom>
            <a:avLst/>
            <a:gdLst/>
            <a:ahLst/>
            <a:cxnLst/>
            <a:rect l="l" t="t" r="r" b="b"/>
            <a:pathLst>
              <a:path w="1363473" h="1363473">
                <a:moveTo>
                  <a:pt x="0" y="0"/>
                </a:moveTo>
                <a:lnTo>
                  <a:pt x="1363473" y="0"/>
                </a:lnTo>
                <a:lnTo>
                  <a:pt x="1363473" y="1363473"/>
                </a:lnTo>
                <a:lnTo>
                  <a:pt x="0" y="13634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1190625" y="5133975"/>
            <a:ext cx="16068675" cy="0"/>
          </a:xfrm>
          <a:prstGeom prst="line">
            <a:avLst/>
          </a:prstGeom>
          <a:ln w="19050" cap="rnd">
            <a:solidFill>
              <a:srgbClr val="44762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1028700" y="4981575"/>
            <a:ext cx="323850" cy="323850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47623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5317258" y="4972050"/>
            <a:ext cx="323850" cy="323850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47623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605817" y="4972050"/>
            <a:ext cx="323850" cy="32385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47623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3894375" y="4972050"/>
            <a:ext cx="323850" cy="32385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47623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028700" y="942975"/>
            <a:ext cx="16230600" cy="1304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b="1">
                <a:solidFill>
                  <a:srgbClr val="295D05"/>
                </a:solidFill>
                <a:latin typeface="Poppins Bold"/>
                <a:ea typeface="Poppins Bold"/>
                <a:cs typeface="Poppins Bold"/>
                <a:sym typeface="Poppins Bold"/>
              </a:rPr>
              <a:t>Linha do tempo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5943600"/>
            <a:ext cx="3364925" cy="935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7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Escreva um evento ou marco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7174484"/>
            <a:ext cx="3364925" cy="746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b="1" u="non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Faça um resumo do que quer discutir.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317258" y="5943600"/>
            <a:ext cx="3364925" cy="935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7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Escreva um evento ou marco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317258" y="7174484"/>
            <a:ext cx="3364925" cy="746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b="1" u="non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Faça um resumo do que quer discutir.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605817" y="5943600"/>
            <a:ext cx="3364925" cy="935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7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Escreva um evento ou marco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605817" y="7174484"/>
            <a:ext cx="3364925" cy="746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b="1" u="non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Faça um resumo do que quer discutir.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894375" y="5943600"/>
            <a:ext cx="3364925" cy="935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7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Escreva um evento ou marco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894375" y="7174484"/>
            <a:ext cx="3364925" cy="746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 b="1" u="non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Faça um resumo do que quer discutir.</a:t>
            </a:r>
          </a:p>
        </p:txBody>
      </p:sp>
      <p:sp>
        <p:nvSpPr>
          <p:cNvPr id="53" name="Freeform 8"/>
          <p:cNvSpPr/>
          <p:nvPr/>
        </p:nvSpPr>
        <p:spPr>
          <a:xfrm>
            <a:off x="15773400" y="114300"/>
            <a:ext cx="2032924" cy="2057400"/>
          </a:xfrm>
          <a:custGeom>
            <a:avLst/>
            <a:gdLst/>
            <a:ahLst/>
            <a:cxnLst/>
            <a:rect l="l" t="t" r="r" b="b"/>
            <a:pathLst>
              <a:path w="4826510" h="4826510">
                <a:moveTo>
                  <a:pt x="0" y="0"/>
                </a:moveTo>
                <a:lnTo>
                  <a:pt x="4826509" y="0"/>
                </a:lnTo>
                <a:lnTo>
                  <a:pt x="4826509" y="4826510"/>
                </a:lnTo>
                <a:lnTo>
                  <a:pt x="0" y="48265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44103" y="990037"/>
            <a:ext cx="8306926" cy="8306926"/>
          </a:xfrm>
          <a:custGeom>
            <a:avLst/>
            <a:gdLst/>
            <a:ahLst/>
            <a:cxnLst/>
            <a:rect l="l" t="t" r="r" b="b"/>
            <a:pathLst>
              <a:path w="8306926" h="8306926">
                <a:moveTo>
                  <a:pt x="0" y="0"/>
                </a:moveTo>
                <a:lnTo>
                  <a:pt x="8306926" y="0"/>
                </a:lnTo>
                <a:lnTo>
                  <a:pt x="8306926" y="8306926"/>
                </a:lnTo>
                <a:lnTo>
                  <a:pt x="0" y="83069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930058" y="990037"/>
            <a:ext cx="8306926" cy="8306926"/>
          </a:xfrm>
          <a:custGeom>
            <a:avLst/>
            <a:gdLst/>
            <a:ahLst/>
            <a:cxnLst/>
            <a:rect l="l" t="t" r="r" b="b"/>
            <a:pathLst>
              <a:path w="8306926" h="8306926">
                <a:moveTo>
                  <a:pt x="0" y="0"/>
                </a:moveTo>
                <a:lnTo>
                  <a:pt x="8306926" y="0"/>
                </a:lnTo>
                <a:lnTo>
                  <a:pt x="8306926" y="8306926"/>
                </a:lnTo>
                <a:lnTo>
                  <a:pt x="0" y="83069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419515" y="3562350"/>
            <a:ext cx="5227232" cy="300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75"/>
              </a:lnSpc>
              <a:spcBef>
                <a:spcPct val="0"/>
              </a:spcBef>
            </a:pPr>
            <a:r>
              <a:rPr lang="en-US" sz="5625" b="1" u="non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Escreva seu segundo tema ou ideia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641253" y="3562350"/>
            <a:ext cx="5227232" cy="300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75"/>
              </a:lnSpc>
              <a:spcBef>
                <a:spcPct val="0"/>
              </a:spcBef>
            </a:pPr>
            <a:r>
              <a:rPr lang="en-US" sz="5625" b="1" u="non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Escreva seu primeiro tema ou ideia</a:t>
            </a:r>
          </a:p>
        </p:txBody>
      </p:sp>
      <p:sp>
        <p:nvSpPr>
          <p:cNvPr id="36" name="Freeform 8"/>
          <p:cNvSpPr/>
          <p:nvPr/>
        </p:nvSpPr>
        <p:spPr>
          <a:xfrm>
            <a:off x="15773400" y="114300"/>
            <a:ext cx="2032924" cy="2057400"/>
          </a:xfrm>
          <a:custGeom>
            <a:avLst/>
            <a:gdLst/>
            <a:ahLst/>
            <a:cxnLst/>
            <a:rect l="l" t="t" r="r" b="b"/>
            <a:pathLst>
              <a:path w="4826510" h="4826510">
                <a:moveTo>
                  <a:pt x="0" y="0"/>
                </a:moveTo>
                <a:lnTo>
                  <a:pt x="4826509" y="0"/>
                </a:lnTo>
                <a:lnTo>
                  <a:pt x="4826509" y="4826510"/>
                </a:lnTo>
                <a:lnTo>
                  <a:pt x="0" y="48265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840529" y="2980809"/>
            <a:ext cx="1187278" cy="1187278"/>
          </a:xfrm>
          <a:custGeom>
            <a:avLst/>
            <a:gdLst/>
            <a:ahLst/>
            <a:cxnLst/>
            <a:rect l="l" t="t" r="r" b="b"/>
            <a:pathLst>
              <a:path w="1187278" h="1187278">
                <a:moveTo>
                  <a:pt x="0" y="0"/>
                </a:moveTo>
                <a:lnTo>
                  <a:pt x="1187277" y="0"/>
                </a:lnTo>
                <a:lnTo>
                  <a:pt x="1187277" y="1187278"/>
                </a:lnTo>
                <a:lnTo>
                  <a:pt x="0" y="11872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459242" y="7330988"/>
            <a:ext cx="740929" cy="740929"/>
          </a:xfrm>
          <a:custGeom>
            <a:avLst/>
            <a:gdLst/>
            <a:ahLst/>
            <a:cxnLst/>
            <a:rect l="l" t="t" r="r" b="b"/>
            <a:pathLst>
              <a:path w="740929" h="740929">
                <a:moveTo>
                  <a:pt x="0" y="0"/>
                </a:moveTo>
                <a:lnTo>
                  <a:pt x="740929" y="0"/>
                </a:lnTo>
                <a:lnTo>
                  <a:pt x="740929" y="740930"/>
                </a:lnTo>
                <a:lnTo>
                  <a:pt x="0" y="7409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-626211" y="360925"/>
            <a:ext cx="4960087" cy="3707665"/>
          </a:xfrm>
          <a:custGeom>
            <a:avLst/>
            <a:gdLst/>
            <a:ahLst/>
            <a:cxnLst/>
            <a:rect l="l" t="t" r="r" b="b"/>
            <a:pathLst>
              <a:path w="4960087" h="3707665">
                <a:moveTo>
                  <a:pt x="0" y="0"/>
                </a:moveTo>
                <a:lnTo>
                  <a:pt x="4960087" y="0"/>
                </a:lnTo>
                <a:lnTo>
                  <a:pt x="4960087" y="3707665"/>
                </a:lnTo>
                <a:lnTo>
                  <a:pt x="0" y="37076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28700" y="1028700"/>
            <a:ext cx="7713258" cy="8229600"/>
            <a:chOff x="0" y="0"/>
            <a:chExt cx="10284344" cy="10972800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9"/>
            <a:srcRect l="31737" r="31737"/>
            <a:stretch>
              <a:fillRect/>
            </a:stretch>
          </p:blipFill>
          <p:spPr>
            <a:xfrm>
              <a:off x="0" y="0"/>
              <a:ext cx="10284344" cy="10972800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9711018" y="5183436"/>
            <a:ext cx="7548282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25"/>
              </a:lnSpc>
              <a:spcBef>
                <a:spcPct val="0"/>
              </a:spcBef>
            </a:pPr>
            <a:r>
              <a:rPr lang="en-US" sz="5437" b="1" u="none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Escreva</a:t>
            </a:r>
            <a:r>
              <a:rPr lang="en-US" sz="5437" b="1" u="non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5437" b="1" u="none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uma</a:t>
            </a:r>
            <a:r>
              <a:rPr lang="en-US" sz="5437" b="1" u="non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5437" b="1" u="none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citação</a:t>
            </a:r>
            <a:endParaRPr lang="en-US" sz="5437" b="1" u="none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711018" y="8253161"/>
            <a:ext cx="6973698" cy="1005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Escreva o autor, fonte ou seus pensamentos sobre a declaração</a:t>
            </a:r>
          </a:p>
        </p:txBody>
      </p:sp>
      <p:sp>
        <p:nvSpPr>
          <p:cNvPr id="11" name="Freeform 11"/>
          <p:cNvSpPr/>
          <p:nvPr/>
        </p:nvSpPr>
        <p:spPr>
          <a:xfrm>
            <a:off x="9711018" y="3599794"/>
            <a:ext cx="831315" cy="574309"/>
          </a:xfrm>
          <a:custGeom>
            <a:avLst/>
            <a:gdLst/>
            <a:ahLst/>
            <a:cxnLst/>
            <a:rect l="l" t="t" r="r" b="b"/>
            <a:pathLst>
              <a:path w="831315" h="574309">
                <a:moveTo>
                  <a:pt x="0" y="0"/>
                </a:moveTo>
                <a:lnTo>
                  <a:pt x="831315" y="0"/>
                </a:lnTo>
                <a:lnTo>
                  <a:pt x="831315" y="574309"/>
                </a:lnTo>
                <a:lnTo>
                  <a:pt x="0" y="5743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8"/>
          <p:cNvSpPr/>
          <p:nvPr/>
        </p:nvSpPr>
        <p:spPr>
          <a:xfrm>
            <a:off x="15773400" y="114300"/>
            <a:ext cx="2032924" cy="2057400"/>
          </a:xfrm>
          <a:custGeom>
            <a:avLst/>
            <a:gdLst/>
            <a:ahLst/>
            <a:cxnLst/>
            <a:rect l="l" t="t" r="r" b="b"/>
            <a:pathLst>
              <a:path w="4826510" h="4826510">
                <a:moveTo>
                  <a:pt x="0" y="0"/>
                </a:moveTo>
                <a:lnTo>
                  <a:pt x="4826509" y="0"/>
                </a:lnTo>
                <a:lnTo>
                  <a:pt x="4826509" y="4826510"/>
                </a:lnTo>
                <a:lnTo>
                  <a:pt x="0" y="482651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426803" y="6362700"/>
            <a:ext cx="1187278" cy="1187278"/>
          </a:xfrm>
          <a:custGeom>
            <a:avLst/>
            <a:gdLst/>
            <a:ahLst/>
            <a:cxnLst/>
            <a:rect l="l" t="t" r="r" b="b"/>
            <a:pathLst>
              <a:path w="1187278" h="1187278">
                <a:moveTo>
                  <a:pt x="0" y="0"/>
                </a:moveTo>
                <a:lnTo>
                  <a:pt x="1187277" y="0"/>
                </a:lnTo>
                <a:lnTo>
                  <a:pt x="1187277" y="1187278"/>
                </a:lnTo>
                <a:lnTo>
                  <a:pt x="0" y="11872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593953" y="3574448"/>
            <a:ext cx="740929" cy="740929"/>
          </a:xfrm>
          <a:custGeom>
            <a:avLst/>
            <a:gdLst/>
            <a:ahLst/>
            <a:cxnLst/>
            <a:rect l="l" t="t" r="r" b="b"/>
            <a:pathLst>
              <a:path w="740929" h="740929">
                <a:moveTo>
                  <a:pt x="0" y="0"/>
                </a:moveTo>
                <a:lnTo>
                  <a:pt x="740929" y="0"/>
                </a:lnTo>
                <a:lnTo>
                  <a:pt x="740929" y="740930"/>
                </a:lnTo>
                <a:lnTo>
                  <a:pt x="0" y="7409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 descr="Circle"/>
          <p:cNvSpPr/>
          <p:nvPr/>
        </p:nvSpPr>
        <p:spPr>
          <a:xfrm>
            <a:off x="-447894" y="2892712"/>
            <a:ext cx="1363473" cy="1363473"/>
          </a:xfrm>
          <a:custGeom>
            <a:avLst/>
            <a:gdLst/>
            <a:ahLst/>
            <a:cxnLst/>
            <a:rect l="l" t="t" r="r" b="b"/>
            <a:pathLst>
              <a:path w="1363473" h="1363473">
                <a:moveTo>
                  <a:pt x="0" y="0"/>
                </a:moveTo>
                <a:lnTo>
                  <a:pt x="1363473" y="0"/>
                </a:lnTo>
                <a:lnTo>
                  <a:pt x="1363473" y="1363473"/>
                </a:lnTo>
                <a:lnTo>
                  <a:pt x="0" y="13634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386238" y="410179"/>
            <a:ext cx="2084956" cy="2084948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-386238" y="7880661"/>
            <a:ext cx="2084956" cy="208494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1921521" y="-497296"/>
            <a:ext cx="1708138" cy="1708131"/>
            <a:chOff x="0" y="0"/>
            <a:chExt cx="6350000" cy="63499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1921521" y="8923135"/>
            <a:ext cx="1708138" cy="1708131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5" name="Group 15"/>
          <p:cNvGrpSpPr/>
          <p:nvPr/>
        </p:nvGrpSpPr>
        <p:grpSpPr>
          <a:xfrm>
            <a:off x="2139236" y="1667592"/>
            <a:ext cx="1272709" cy="1272704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7" name="Group 17"/>
          <p:cNvGrpSpPr/>
          <p:nvPr/>
        </p:nvGrpSpPr>
        <p:grpSpPr>
          <a:xfrm>
            <a:off x="2139236" y="7112601"/>
            <a:ext cx="1272709" cy="1272704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9" name="Group 19"/>
          <p:cNvGrpSpPr/>
          <p:nvPr/>
        </p:nvGrpSpPr>
        <p:grpSpPr>
          <a:xfrm>
            <a:off x="6397270" y="1667592"/>
            <a:ext cx="1272709" cy="1272704"/>
            <a:chOff x="0" y="0"/>
            <a:chExt cx="6350000" cy="634997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21" name="Group 21"/>
          <p:cNvGrpSpPr/>
          <p:nvPr/>
        </p:nvGrpSpPr>
        <p:grpSpPr>
          <a:xfrm>
            <a:off x="6397270" y="7112601"/>
            <a:ext cx="1272709" cy="1272704"/>
            <a:chOff x="0" y="0"/>
            <a:chExt cx="6350000" cy="634997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10824873" y="1667592"/>
            <a:ext cx="1272709" cy="1272704"/>
            <a:chOff x="0" y="0"/>
            <a:chExt cx="6350000" cy="634997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25" name="Group 25"/>
          <p:cNvGrpSpPr/>
          <p:nvPr/>
        </p:nvGrpSpPr>
        <p:grpSpPr>
          <a:xfrm>
            <a:off x="10824873" y="7112601"/>
            <a:ext cx="1272709" cy="1272704"/>
            <a:chOff x="0" y="0"/>
            <a:chExt cx="6350000" cy="634997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27" name="Group 27"/>
          <p:cNvGrpSpPr/>
          <p:nvPr/>
        </p:nvGrpSpPr>
        <p:grpSpPr>
          <a:xfrm>
            <a:off x="15214794" y="1667592"/>
            <a:ext cx="1272709" cy="1272704"/>
            <a:chOff x="0" y="0"/>
            <a:chExt cx="6350000" cy="634997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29" name="Group 29"/>
          <p:cNvGrpSpPr/>
          <p:nvPr/>
        </p:nvGrpSpPr>
        <p:grpSpPr>
          <a:xfrm>
            <a:off x="15214794" y="7112601"/>
            <a:ext cx="1272709" cy="1272704"/>
            <a:chOff x="0" y="0"/>
            <a:chExt cx="6350000" cy="634997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31" name="Group 31"/>
          <p:cNvGrpSpPr/>
          <p:nvPr/>
        </p:nvGrpSpPr>
        <p:grpSpPr>
          <a:xfrm>
            <a:off x="15214794" y="7112601"/>
            <a:ext cx="1272709" cy="1272704"/>
            <a:chOff x="0" y="0"/>
            <a:chExt cx="6350000" cy="6349975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33" name="Group 33"/>
          <p:cNvGrpSpPr/>
          <p:nvPr/>
        </p:nvGrpSpPr>
        <p:grpSpPr>
          <a:xfrm>
            <a:off x="6179556" y="-497296"/>
            <a:ext cx="1708138" cy="1708131"/>
            <a:chOff x="0" y="0"/>
            <a:chExt cx="6350000" cy="6349975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35" name="Group 35"/>
          <p:cNvGrpSpPr/>
          <p:nvPr/>
        </p:nvGrpSpPr>
        <p:grpSpPr>
          <a:xfrm>
            <a:off x="6179556" y="8923135"/>
            <a:ext cx="1708138" cy="1708131"/>
            <a:chOff x="0" y="0"/>
            <a:chExt cx="6350000" cy="634997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37" name="Group 37"/>
          <p:cNvGrpSpPr/>
          <p:nvPr/>
        </p:nvGrpSpPr>
        <p:grpSpPr>
          <a:xfrm>
            <a:off x="10607158" y="-497296"/>
            <a:ext cx="1708138" cy="1708131"/>
            <a:chOff x="0" y="0"/>
            <a:chExt cx="6350000" cy="6349975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39" name="Group 39"/>
          <p:cNvGrpSpPr/>
          <p:nvPr/>
        </p:nvGrpSpPr>
        <p:grpSpPr>
          <a:xfrm>
            <a:off x="10607158" y="8923135"/>
            <a:ext cx="1708138" cy="1708131"/>
            <a:chOff x="0" y="0"/>
            <a:chExt cx="6350000" cy="634997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1" name="Group 41"/>
          <p:cNvGrpSpPr/>
          <p:nvPr/>
        </p:nvGrpSpPr>
        <p:grpSpPr>
          <a:xfrm>
            <a:off x="14997079" y="-497296"/>
            <a:ext cx="1708138" cy="1708131"/>
            <a:chOff x="0" y="0"/>
            <a:chExt cx="6350000" cy="634997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3" name="Group 43"/>
          <p:cNvGrpSpPr/>
          <p:nvPr/>
        </p:nvGrpSpPr>
        <p:grpSpPr>
          <a:xfrm>
            <a:off x="14997079" y="8923135"/>
            <a:ext cx="1708138" cy="1708131"/>
            <a:chOff x="0" y="0"/>
            <a:chExt cx="6350000" cy="6349975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5" name="Group 45"/>
          <p:cNvGrpSpPr/>
          <p:nvPr/>
        </p:nvGrpSpPr>
        <p:grpSpPr>
          <a:xfrm>
            <a:off x="16919045" y="5508634"/>
            <a:ext cx="1708138" cy="1708131"/>
            <a:chOff x="0" y="0"/>
            <a:chExt cx="6350000" cy="6349975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7" name="Group 47"/>
          <p:cNvGrpSpPr/>
          <p:nvPr/>
        </p:nvGrpSpPr>
        <p:grpSpPr>
          <a:xfrm>
            <a:off x="-679438" y="5508634"/>
            <a:ext cx="1708138" cy="1708131"/>
            <a:chOff x="0" y="0"/>
            <a:chExt cx="6350000" cy="6349975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9" name="Group 49"/>
          <p:cNvGrpSpPr/>
          <p:nvPr/>
        </p:nvGrpSpPr>
        <p:grpSpPr>
          <a:xfrm>
            <a:off x="213383" y="3070234"/>
            <a:ext cx="1708138" cy="1708131"/>
            <a:chOff x="0" y="0"/>
            <a:chExt cx="6350000" cy="6349975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51" name="Group 51"/>
          <p:cNvGrpSpPr/>
          <p:nvPr/>
        </p:nvGrpSpPr>
        <p:grpSpPr>
          <a:xfrm>
            <a:off x="16405231" y="3070234"/>
            <a:ext cx="1708138" cy="1708131"/>
            <a:chOff x="0" y="0"/>
            <a:chExt cx="6350000" cy="6349975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53" name="Group 53"/>
          <p:cNvGrpSpPr/>
          <p:nvPr/>
        </p:nvGrpSpPr>
        <p:grpSpPr>
          <a:xfrm>
            <a:off x="3921939" y="410179"/>
            <a:ext cx="2084956" cy="2084948"/>
            <a:chOff x="0" y="0"/>
            <a:chExt cx="6350000" cy="6349975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55" name="Group 55"/>
          <p:cNvGrpSpPr/>
          <p:nvPr/>
        </p:nvGrpSpPr>
        <p:grpSpPr>
          <a:xfrm>
            <a:off x="3921939" y="7880661"/>
            <a:ext cx="2084956" cy="2084948"/>
            <a:chOff x="0" y="0"/>
            <a:chExt cx="6350000" cy="6349975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57" name="Group 57"/>
          <p:cNvGrpSpPr/>
          <p:nvPr/>
        </p:nvGrpSpPr>
        <p:grpSpPr>
          <a:xfrm>
            <a:off x="8101522" y="410179"/>
            <a:ext cx="2084956" cy="2084948"/>
            <a:chOff x="0" y="0"/>
            <a:chExt cx="6350000" cy="6349975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59" name="Group 59"/>
          <p:cNvGrpSpPr/>
          <p:nvPr/>
        </p:nvGrpSpPr>
        <p:grpSpPr>
          <a:xfrm>
            <a:off x="8101522" y="7880661"/>
            <a:ext cx="2084956" cy="2084948"/>
            <a:chOff x="0" y="0"/>
            <a:chExt cx="6350000" cy="6349975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61" name="Group 61"/>
          <p:cNvGrpSpPr/>
          <p:nvPr/>
        </p:nvGrpSpPr>
        <p:grpSpPr>
          <a:xfrm>
            <a:off x="12529124" y="410179"/>
            <a:ext cx="2084956" cy="2084948"/>
            <a:chOff x="0" y="0"/>
            <a:chExt cx="6350000" cy="6349975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63" name="Group 63"/>
          <p:cNvGrpSpPr/>
          <p:nvPr/>
        </p:nvGrpSpPr>
        <p:grpSpPr>
          <a:xfrm>
            <a:off x="12529124" y="7880661"/>
            <a:ext cx="2084956" cy="2084948"/>
            <a:chOff x="0" y="0"/>
            <a:chExt cx="6350000" cy="6349975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65" name="Group 65"/>
          <p:cNvGrpSpPr/>
          <p:nvPr/>
        </p:nvGrpSpPr>
        <p:grpSpPr>
          <a:xfrm>
            <a:off x="16919045" y="410179"/>
            <a:ext cx="2084956" cy="2084948"/>
            <a:chOff x="0" y="0"/>
            <a:chExt cx="6350000" cy="6349975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67" name="Group 67"/>
          <p:cNvGrpSpPr/>
          <p:nvPr/>
        </p:nvGrpSpPr>
        <p:grpSpPr>
          <a:xfrm>
            <a:off x="16919045" y="7880661"/>
            <a:ext cx="2084956" cy="2084948"/>
            <a:chOff x="0" y="0"/>
            <a:chExt cx="6350000" cy="6349975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69" name="TextBox 69"/>
          <p:cNvSpPr txBox="1"/>
          <p:nvPr/>
        </p:nvSpPr>
        <p:spPr>
          <a:xfrm>
            <a:off x="2755029" y="4448241"/>
            <a:ext cx="12777942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 b="1" dirty="0" err="1">
                <a:solidFill>
                  <a:srgbClr val="295D05"/>
                </a:solidFill>
                <a:latin typeface="Poppins Bold"/>
                <a:ea typeface="Poppins Bold"/>
                <a:cs typeface="Poppins Bold"/>
                <a:sym typeface="Poppins Bold"/>
              </a:rPr>
              <a:t>Agradecimentos</a:t>
            </a:r>
            <a:r>
              <a:rPr lang="en-US" sz="8000" b="1" dirty="0">
                <a:solidFill>
                  <a:srgbClr val="295D05"/>
                </a:solidFill>
                <a:latin typeface="Poppins Bold"/>
                <a:ea typeface="Poppins Bold"/>
                <a:cs typeface="Poppins Bold"/>
                <a:sym typeface="Poppins Bold"/>
              </a:rPr>
              <a:t>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4" name="Freeform 4" descr="Circle"/>
          <p:cNvSpPr/>
          <p:nvPr/>
        </p:nvSpPr>
        <p:spPr>
          <a:xfrm>
            <a:off x="-447894" y="2892712"/>
            <a:ext cx="1363473" cy="1363473"/>
          </a:xfrm>
          <a:custGeom>
            <a:avLst/>
            <a:gdLst/>
            <a:ahLst/>
            <a:cxnLst/>
            <a:rect l="l" t="t" r="r" b="b"/>
            <a:pathLst>
              <a:path w="1363473" h="1363473">
                <a:moveTo>
                  <a:pt x="0" y="0"/>
                </a:moveTo>
                <a:lnTo>
                  <a:pt x="1363473" y="0"/>
                </a:lnTo>
                <a:lnTo>
                  <a:pt x="1363473" y="1363473"/>
                </a:lnTo>
                <a:lnTo>
                  <a:pt x="0" y="13634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7959535" y="5936099"/>
            <a:ext cx="1187278" cy="1187278"/>
          </a:xfrm>
          <a:custGeom>
            <a:avLst/>
            <a:gdLst/>
            <a:ahLst/>
            <a:cxnLst/>
            <a:rect l="l" t="t" r="r" b="b"/>
            <a:pathLst>
              <a:path w="1187278" h="1187278">
                <a:moveTo>
                  <a:pt x="0" y="0"/>
                </a:moveTo>
                <a:lnTo>
                  <a:pt x="1187278" y="0"/>
                </a:lnTo>
                <a:lnTo>
                  <a:pt x="1187278" y="1187277"/>
                </a:lnTo>
                <a:lnTo>
                  <a:pt x="0" y="11872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3679095" y="-370465"/>
            <a:ext cx="740929" cy="740929"/>
          </a:xfrm>
          <a:custGeom>
            <a:avLst/>
            <a:gdLst/>
            <a:ahLst/>
            <a:cxnLst/>
            <a:rect l="l" t="t" r="r" b="b"/>
            <a:pathLst>
              <a:path w="740929" h="740929">
                <a:moveTo>
                  <a:pt x="0" y="0"/>
                </a:moveTo>
                <a:lnTo>
                  <a:pt x="740929" y="0"/>
                </a:lnTo>
                <a:lnTo>
                  <a:pt x="740929" y="740930"/>
                </a:lnTo>
                <a:lnTo>
                  <a:pt x="0" y="7409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 rot="-5400000">
            <a:off x="16685845" y="8459543"/>
            <a:ext cx="2137143" cy="1597515"/>
          </a:xfrm>
          <a:custGeom>
            <a:avLst/>
            <a:gdLst/>
            <a:ahLst/>
            <a:cxnLst/>
            <a:rect l="l" t="t" r="r" b="b"/>
            <a:pathLst>
              <a:path w="2137143" h="1597515">
                <a:moveTo>
                  <a:pt x="0" y="0"/>
                </a:moveTo>
                <a:lnTo>
                  <a:pt x="2137144" y="0"/>
                </a:lnTo>
                <a:lnTo>
                  <a:pt x="2137144" y="1597514"/>
                </a:lnTo>
                <a:lnTo>
                  <a:pt x="0" y="15975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8"/>
          <p:cNvSpPr/>
          <p:nvPr/>
        </p:nvSpPr>
        <p:spPr>
          <a:xfrm>
            <a:off x="15773400" y="114300"/>
            <a:ext cx="2032924" cy="2057400"/>
          </a:xfrm>
          <a:custGeom>
            <a:avLst/>
            <a:gdLst/>
            <a:ahLst/>
            <a:cxnLst/>
            <a:rect l="l" t="t" r="r" b="b"/>
            <a:pathLst>
              <a:path w="4826510" h="4826510">
                <a:moveTo>
                  <a:pt x="0" y="0"/>
                </a:moveTo>
                <a:lnTo>
                  <a:pt x="4826509" y="0"/>
                </a:lnTo>
                <a:lnTo>
                  <a:pt x="4826509" y="4826510"/>
                </a:lnTo>
                <a:lnTo>
                  <a:pt x="0" y="482651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 descr="Circle"/>
          <p:cNvSpPr/>
          <p:nvPr/>
        </p:nvSpPr>
        <p:spPr>
          <a:xfrm>
            <a:off x="-447894" y="2892712"/>
            <a:ext cx="1363473" cy="1363473"/>
          </a:xfrm>
          <a:custGeom>
            <a:avLst/>
            <a:gdLst/>
            <a:ahLst/>
            <a:cxnLst/>
            <a:rect l="l" t="t" r="r" b="b"/>
            <a:pathLst>
              <a:path w="1363473" h="1363473">
                <a:moveTo>
                  <a:pt x="0" y="0"/>
                </a:moveTo>
                <a:lnTo>
                  <a:pt x="1363473" y="0"/>
                </a:lnTo>
                <a:lnTo>
                  <a:pt x="1363473" y="1363473"/>
                </a:lnTo>
                <a:lnTo>
                  <a:pt x="0" y="13634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694361" y="9693361"/>
            <a:ext cx="1187278" cy="1187278"/>
          </a:xfrm>
          <a:custGeom>
            <a:avLst/>
            <a:gdLst/>
            <a:ahLst/>
            <a:cxnLst/>
            <a:rect l="l" t="t" r="r" b="b"/>
            <a:pathLst>
              <a:path w="1187278" h="1187278">
                <a:moveTo>
                  <a:pt x="0" y="0"/>
                </a:moveTo>
                <a:lnTo>
                  <a:pt x="1187278" y="0"/>
                </a:lnTo>
                <a:lnTo>
                  <a:pt x="1187278" y="1187278"/>
                </a:lnTo>
                <a:lnTo>
                  <a:pt x="0" y="11872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3679095" y="-370465"/>
            <a:ext cx="740929" cy="740929"/>
          </a:xfrm>
          <a:custGeom>
            <a:avLst/>
            <a:gdLst/>
            <a:ahLst/>
            <a:cxnLst/>
            <a:rect l="l" t="t" r="r" b="b"/>
            <a:pathLst>
              <a:path w="740929" h="740929">
                <a:moveTo>
                  <a:pt x="0" y="0"/>
                </a:moveTo>
                <a:lnTo>
                  <a:pt x="740929" y="0"/>
                </a:lnTo>
                <a:lnTo>
                  <a:pt x="740929" y="740930"/>
                </a:lnTo>
                <a:lnTo>
                  <a:pt x="0" y="7409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35" name="Group 35"/>
          <p:cNvGrpSpPr/>
          <p:nvPr/>
        </p:nvGrpSpPr>
        <p:grpSpPr>
          <a:xfrm>
            <a:off x="5395355" y="1692388"/>
            <a:ext cx="6769399" cy="2779869"/>
            <a:chOff x="0" y="0"/>
            <a:chExt cx="8120274" cy="3058067"/>
          </a:xfrm>
        </p:grpSpPr>
        <p:sp>
          <p:nvSpPr>
            <p:cNvPr id="36" name="Freeform 36"/>
            <p:cNvSpPr/>
            <p:nvPr/>
          </p:nvSpPr>
          <p:spPr>
            <a:xfrm>
              <a:off x="0" y="531759"/>
              <a:ext cx="8120274" cy="2526308"/>
            </a:xfrm>
            <a:custGeom>
              <a:avLst/>
              <a:gdLst/>
              <a:ahLst/>
              <a:cxnLst/>
              <a:rect l="l" t="t" r="r" b="b"/>
              <a:pathLst>
                <a:path w="8120274" h="2526308">
                  <a:moveTo>
                    <a:pt x="0" y="0"/>
                  </a:moveTo>
                  <a:lnTo>
                    <a:pt x="8120274" y="0"/>
                  </a:lnTo>
                  <a:lnTo>
                    <a:pt x="8120274" y="2526308"/>
                  </a:lnTo>
                  <a:lnTo>
                    <a:pt x="0" y="2526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37" name="TextBox 37"/>
            <p:cNvSpPr txBox="1"/>
            <p:nvPr/>
          </p:nvSpPr>
          <p:spPr>
            <a:xfrm>
              <a:off x="2238828" y="-76200"/>
              <a:ext cx="3642618" cy="607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29"/>
                </a:lnSpc>
              </a:pPr>
              <a:r>
                <a:rPr lang="en-US" sz="2664" b="1" spc="-202">
                  <a:solidFill>
                    <a:srgbClr val="FFB20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PROMOVIDO POR: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572818" y="5813334"/>
            <a:ext cx="14230126" cy="3038402"/>
            <a:chOff x="0" y="0"/>
            <a:chExt cx="18973502" cy="4051202"/>
          </a:xfrm>
        </p:grpSpPr>
        <p:sp>
          <p:nvSpPr>
            <p:cNvPr id="40" name="Freeform 40"/>
            <p:cNvSpPr/>
            <p:nvPr/>
          </p:nvSpPr>
          <p:spPr>
            <a:xfrm>
              <a:off x="12745169" y="2101253"/>
              <a:ext cx="2273164" cy="1949949"/>
            </a:xfrm>
            <a:custGeom>
              <a:avLst/>
              <a:gdLst/>
              <a:ahLst/>
              <a:cxnLst/>
              <a:rect l="l" t="t" r="r" b="b"/>
              <a:pathLst>
                <a:path w="2273164" h="1949949">
                  <a:moveTo>
                    <a:pt x="0" y="0"/>
                  </a:moveTo>
                  <a:lnTo>
                    <a:pt x="2273164" y="0"/>
                  </a:lnTo>
                  <a:lnTo>
                    <a:pt x="2273164" y="1949949"/>
                  </a:lnTo>
                  <a:lnTo>
                    <a:pt x="0" y="1949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9431348" y="2077029"/>
              <a:ext cx="1143977" cy="1748379"/>
            </a:xfrm>
            <a:custGeom>
              <a:avLst/>
              <a:gdLst/>
              <a:ahLst/>
              <a:cxnLst/>
              <a:rect l="l" t="t" r="r" b="b"/>
              <a:pathLst>
                <a:path w="1143977" h="1748379">
                  <a:moveTo>
                    <a:pt x="0" y="0"/>
                  </a:moveTo>
                  <a:lnTo>
                    <a:pt x="1143977" y="0"/>
                  </a:lnTo>
                  <a:lnTo>
                    <a:pt x="1143977" y="1748378"/>
                  </a:lnTo>
                  <a:lnTo>
                    <a:pt x="0" y="1748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69073" y="2178714"/>
              <a:ext cx="2517280" cy="1556092"/>
            </a:xfrm>
            <a:custGeom>
              <a:avLst/>
              <a:gdLst/>
              <a:ahLst/>
              <a:cxnLst/>
              <a:rect l="l" t="t" r="r" b="b"/>
              <a:pathLst>
                <a:path w="2517280" h="1556092">
                  <a:moveTo>
                    <a:pt x="0" y="0"/>
                  </a:moveTo>
                  <a:lnTo>
                    <a:pt x="2517280" y="0"/>
                  </a:lnTo>
                  <a:lnTo>
                    <a:pt x="2517280" y="1556092"/>
                  </a:lnTo>
                  <a:lnTo>
                    <a:pt x="0" y="1556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2768061" y="2621878"/>
              <a:ext cx="2517280" cy="1019690"/>
            </a:xfrm>
            <a:custGeom>
              <a:avLst/>
              <a:gdLst/>
              <a:ahLst/>
              <a:cxnLst/>
              <a:rect l="l" t="t" r="r" b="b"/>
              <a:pathLst>
                <a:path w="2517280" h="1019690">
                  <a:moveTo>
                    <a:pt x="0" y="0"/>
                  </a:moveTo>
                  <a:lnTo>
                    <a:pt x="2517280" y="0"/>
                  </a:lnTo>
                  <a:lnTo>
                    <a:pt x="2517280" y="1019690"/>
                  </a:lnTo>
                  <a:lnTo>
                    <a:pt x="0" y="1019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>
              <a:off x="11069601" y="2212244"/>
              <a:ext cx="1512112" cy="1838958"/>
            </a:xfrm>
            <a:custGeom>
              <a:avLst/>
              <a:gdLst/>
              <a:ahLst/>
              <a:cxnLst/>
              <a:rect l="l" t="t" r="r" b="b"/>
              <a:pathLst>
                <a:path w="1512112" h="1838958">
                  <a:moveTo>
                    <a:pt x="0" y="0"/>
                  </a:moveTo>
                  <a:lnTo>
                    <a:pt x="1512111" y="0"/>
                  </a:lnTo>
                  <a:lnTo>
                    <a:pt x="1512111" y="1838958"/>
                  </a:lnTo>
                  <a:lnTo>
                    <a:pt x="0" y="18389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>
              <a:off x="5473945" y="2319697"/>
              <a:ext cx="3593927" cy="1415109"/>
            </a:xfrm>
            <a:custGeom>
              <a:avLst/>
              <a:gdLst/>
              <a:ahLst/>
              <a:cxnLst/>
              <a:rect l="l" t="t" r="r" b="b"/>
              <a:pathLst>
                <a:path w="3593927" h="1415109">
                  <a:moveTo>
                    <a:pt x="0" y="0"/>
                  </a:moveTo>
                  <a:lnTo>
                    <a:pt x="3593927" y="0"/>
                  </a:lnTo>
                  <a:lnTo>
                    <a:pt x="3593927" y="1415109"/>
                  </a:lnTo>
                  <a:lnTo>
                    <a:pt x="0" y="14151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11107701" y="258536"/>
              <a:ext cx="1887533" cy="1602593"/>
            </a:xfrm>
            <a:custGeom>
              <a:avLst/>
              <a:gdLst/>
              <a:ahLst/>
              <a:cxnLst/>
              <a:rect l="l" t="t" r="r" b="b"/>
              <a:pathLst>
                <a:path w="1887533" h="1602593">
                  <a:moveTo>
                    <a:pt x="0" y="0"/>
                  </a:moveTo>
                  <a:lnTo>
                    <a:pt x="1887533" y="0"/>
                  </a:lnTo>
                  <a:lnTo>
                    <a:pt x="1887533" y="1602593"/>
                  </a:lnTo>
                  <a:lnTo>
                    <a:pt x="0" y="1602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>
              <a:off x="14398737" y="1405213"/>
              <a:ext cx="3292145" cy="1828970"/>
            </a:xfrm>
            <a:custGeom>
              <a:avLst/>
              <a:gdLst/>
              <a:ahLst/>
              <a:cxnLst/>
              <a:rect l="l" t="t" r="r" b="b"/>
              <a:pathLst>
                <a:path w="3292145" h="1828970">
                  <a:moveTo>
                    <a:pt x="0" y="0"/>
                  </a:moveTo>
                  <a:lnTo>
                    <a:pt x="3292146" y="0"/>
                  </a:lnTo>
                  <a:lnTo>
                    <a:pt x="3292146" y="1828969"/>
                  </a:lnTo>
                  <a:lnTo>
                    <a:pt x="0" y="18289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9123736" y="173800"/>
              <a:ext cx="1945864" cy="1945864"/>
            </a:xfrm>
            <a:custGeom>
              <a:avLst/>
              <a:gdLst/>
              <a:ahLst/>
              <a:cxnLst/>
              <a:rect l="l" t="t" r="r" b="b"/>
              <a:pathLst>
                <a:path w="1945864" h="1945864">
                  <a:moveTo>
                    <a:pt x="0" y="0"/>
                  </a:moveTo>
                  <a:lnTo>
                    <a:pt x="1945865" y="0"/>
                  </a:lnTo>
                  <a:lnTo>
                    <a:pt x="1945865" y="1945864"/>
                  </a:lnTo>
                  <a:lnTo>
                    <a:pt x="0" y="19458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>
              <a:off x="5992467" y="614295"/>
              <a:ext cx="3097746" cy="1206680"/>
            </a:xfrm>
            <a:custGeom>
              <a:avLst/>
              <a:gdLst/>
              <a:ahLst/>
              <a:cxnLst/>
              <a:rect l="l" t="t" r="r" b="b"/>
              <a:pathLst>
                <a:path w="3097746" h="1206680">
                  <a:moveTo>
                    <a:pt x="0" y="0"/>
                  </a:moveTo>
                  <a:lnTo>
                    <a:pt x="3097746" y="0"/>
                  </a:lnTo>
                  <a:lnTo>
                    <a:pt x="3097746" y="1206680"/>
                  </a:lnTo>
                  <a:lnTo>
                    <a:pt x="0" y="1206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>
              <a:off x="17566720" y="718825"/>
              <a:ext cx="1406782" cy="1903053"/>
            </a:xfrm>
            <a:custGeom>
              <a:avLst/>
              <a:gdLst/>
              <a:ahLst/>
              <a:cxnLst/>
              <a:rect l="l" t="t" r="r" b="b"/>
              <a:pathLst>
                <a:path w="1406782" h="1903053">
                  <a:moveTo>
                    <a:pt x="0" y="0"/>
                  </a:moveTo>
                  <a:lnTo>
                    <a:pt x="1406782" y="0"/>
                  </a:lnTo>
                  <a:lnTo>
                    <a:pt x="1406782" y="1903053"/>
                  </a:lnTo>
                  <a:lnTo>
                    <a:pt x="0" y="19030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r="-52610"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>
              <a:off x="1524570" y="0"/>
              <a:ext cx="2995992" cy="2119664"/>
            </a:xfrm>
            <a:custGeom>
              <a:avLst/>
              <a:gdLst/>
              <a:ahLst/>
              <a:cxnLst/>
              <a:rect l="l" t="t" r="r" b="b"/>
              <a:pathLst>
                <a:path w="2995992" h="2119664">
                  <a:moveTo>
                    <a:pt x="0" y="0"/>
                  </a:moveTo>
                  <a:lnTo>
                    <a:pt x="2995992" y="0"/>
                  </a:lnTo>
                  <a:lnTo>
                    <a:pt x="2995992" y="2119664"/>
                  </a:lnTo>
                  <a:lnTo>
                    <a:pt x="0" y="2119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>
              <a:off x="0" y="1466079"/>
              <a:ext cx="2067998" cy="609287"/>
            </a:xfrm>
            <a:custGeom>
              <a:avLst/>
              <a:gdLst/>
              <a:ahLst/>
              <a:cxnLst/>
              <a:rect l="l" t="t" r="r" b="b"/>
              <a:pathLst>
                <a:path w="2067998" h="609287">
                  <a:moveTo>
                    <a:pt x="0" y="0"/>
                  </a:moveTo>
                  <a:lnTo>
                    <a:pt x="2067998" y="0"/>
                  </a:lnTo>
                  <a:lnTo>
                    <a:pt x="2067998" y="609287"/>
                  </a:lnTo>
                  <a:lnTo>
                    <a:pt x="0" y="609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 t="-239412"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>
              <a:off x="453113" y="161042"/>
              <a:ext cx="1212506" cy="1208935"/>
            </a:xfrm>
            <a:custGeom>
              <a:avLst/>
              <a:gdLst/>
              <a:ahLst/>
              <a:cxnLst/>
              <a:rect l="l" t="t" r="r" b="b"/>
              <a:pathLst>
                <a:path w="1212506" h="1208935">
                  <a:moveTo>
                    <a:pt x="0" y="0"/>
                  </a:moveTo>
                  <a:lnTo>
                    <a:pt x="1212507" y="0"/>
                  </a:lnTo>
                  <a:lnTo>
                    <a:pt x="1212507" y="1208935"/>
                  </a:lnTo>
                  <a:lnTo>
                    <a:pt x="0" y="12089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>
              <a:off x="4222133" y="341757"/>
              <a:ext cx="1579833" cy="1462662"/>
            </a:xfrm>
            <a:custGeom>
              <a:avLst/>
              <a:gdLst/>
              <a:ahLst/>
              <a:cxnLst/>
              <a:rect l="l" t="t" r="r" b="b"/>
              <a:pathLst>
                <a:path w="1579833" h="1462662">
                  <a:moveTo>
                    <a:pt x="0" y="0"/>
                  </a:moveTo>
                  <a:lnTo>
                    <a:pt x="1579834" y="0"/>
                  </a:lnTo>
                  <a:lnTo>
                    <a:pt x="1579834" y="1462662"/>
                  </a:lnTo>
                  <a:lnTo>
                    <a:pt x="0" y="1462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>
              <a:off x="13185734" y="468415"/>
              <a:ext cx="4505149" cy="1182835"/>
            </a:xfrm>
            <a:custGeom>
              <a:avLst/>
              <a:gdLst/>
              <a:ahLst/>
              <a:cxnLst/>
              <a:rect l="l" t="t" r="r" b="b"/>
              <a:pathLst>
                <a:path w="4505149" h="1182835">
                  <a:moveTo>
                    <a:pt x="0" y="0"/>
                  </a:moveTo>
                  <a:lnTo>
                    <a:pt x="4505149" y="0"/>
                  </a:lnTo>
                  <a:lnTo>
                    <a:pt x="4505149" y="1182834"/>
                  </a:lnTo>
                  <a:lnTo>
                    <a:pt x="0" y="11828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/>
              <a:stretch>
                <a:fillRect t="-63478" b="-97633"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>
              <a:off x="15208833" y="2951218"/>
              <a:ext cx="3061277" cy="1046645"/>
            </a:xfrm>
            <a:custGeom>
              <a:avLst/>
              <a:gdLst/>
              <a:ahLst/>
              <a:cxnLst/>
              <a:rect l="l" t="t" r="r" b="b"/>
              <a:pathLst>
                <a:path w="3061277" h="1046645">
                  <a:moveTo>
                    <a:pt x="0" y="0"/>
                  </a:moveTo>
                  <a:lnTo>
                    <a:pt x="3061278" y="0"/>
                  </a:lnTo>
                  <a:lnTo>
                    <a:pt x="3061278" y="1046645"/>
                  </a:lnTo>
                  <a:lnTo>
                    <a:pt x="0" y="1046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/>
              <a:stretch>
                <a:fillRect l="-26960" t="-80516" r="-25419" b="-70182"/>
              </a:stretch>
            </a:blipFill>
          </p:spPr>
        </p:sp>
      </p:grpSp>
      <p:sp>
        <p:nvSpPr>
          <p:cNvPr id="57" name="TextBox 57"/>
          <p:cNvSpPr txBox="1"/>
          <p:nvPr/>
        </p:nvSpPr>
        <p:spPr>
          <a:xfrm>
            <a:off x="2028937" y="5029200"/>
            <a:ext cx="1703838" cy="671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26"/>
              </a:lnSpc>
            </a:pPr>
            <a:r>
              <a:rPr lang="en-US" sz="3876" b="1" spc="-294" dirty="0">
                <a:solidFill>
                  <a:srgbClr val="FFB206"/>
                </a:solidFill>
                <a:latin typeface="Poppins Bold"/>
                <a:ea typeface="Poppins Bold"/>
                <a:cs typeface="Poppins Bold"/>
                <a:sym typeface="Poppins Bold"/>
              </a:rPr>
              <a:t>APOIO:</a:t>
            </a:r>
          </a:p>
        </p:txBody>
      </p:sp>
      <p:sp>
        <p:nvSpPr>
          <p:cNvPr id="58" name="Freeform 8"/>
          <p:cNvSpPr/>
          <p:nvPr/>
        </p:nvSpPr>
        <p:spPr>
          <a:xfrm>
            <a:off x="15773400" y="114300"/>
            <a:ext cx="2032924" cy="2057400"/>
          </a:xfrm>
          <a:custGeom>
            <a:avLst/>
            <a:gdLst/>
            <a:ahLst/>
            <a:cxnLst/>
            <a:rect l="l" t="t" r="r" b="b"/>
            <a:pathLst>
              <a:path w="4826510" h="4826510">
                <a:moveTo>
                  <a:pt x="0" y="0"/>
                </a:moveTo>
                <a:lnTo>
                  <a:pt x="4826509" y="0"/>
                </a:lnTo>
                <a:lnTo>
                  <a:pt x="4826509" y="4826510"/>
                </a:lnTo>
                <a:lnTo>
                  <a:pt x="0" y="4826510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</p:sp>
      <p:pic>
        <p:nvPicPr>
          <p:cNvPr id="1026" name="Picture 2" descr="Concurso CRBio 4: confira resultado final da prova objetiva">
            <a:extLst>
              <a:ext uri="{FF2B5EF4-FFF2-40B4-BE49-F238E27FC236}">
                <a16:creationId xmlns:a16="http://schemas.microsoft.com/office/drawing/2014/main" id="{D95CE181-6E50-6F1A-D856-568F7B4DF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8" t="8710" r="12303" b="10738"/>
          <a:stretch/>
        </p:blipFill>
        <p:spPr bwMode="auto">
          <a:xfrm>
            <a:off x="15809182" y="6334867"/>
            <a:ext cx="1346588" cy="146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050909" y="3149266"/>
            <a:ext cx="1847213" cy="1847213"/>
          </a:xfrm>
          <a:custGeom>
            <a:avLst/>
            <a:gdLst/>
            <a:ahLst/>
            <a:cxnLst/>
            <a:rect l="l" t="t" r="r" b="b"/>
            <a:pathLst>
              <a:path w="1847213" h="1847213">
                <a:moveTo>
                  <a:pt x="0" y="0"/>
                </a:moveTo>
                <a:lnTo>
                  <a:pt x="1847213" y="0"/>
                </a:lnTo>
                <a:lnTo>
                  <a:pt x="1847213" y="1847213"/>
                </a:lnTo>
                <a:lnTo>
                  <a:pt x="0" y="18472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694966" y="1262113"/>
            <a:ext cx="12898068" cy="7319654"/>
          </a:xfrm>
          <a:custGeom>
            <a:avLst/>
            <a:gdLst/>
            <a:ahLst/>
            <a:cxnLst/>
            <a:rect l="l" t="t" r="r" b="b"/>
            <a:pathLst>
              <a:path w="12898068" h="7319654">
                <a:moveTo>
                  <a:pt x="0" y="0"/>
                </a:moveTo>
                <a:lnTo>
                  <a:pt x="12898068" y="0"/>
                </a:lnTo>
                <a:lnTo>
                  <a:pt x="12898068" y="7319654"/>
                </a:lnTo>
                <a:lnTo>
                  <a:pt x="0" y="73196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811620" y="2702077"/>
            <a:ext cx="9208508" cy="1514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6"/>
              </a:lnSpc>
            </a:pPr>
            <a:r>
              <a:rPr lang="en-US" sz="9000" dirty="0" err="1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Título</a:t>
            </a:r>
            <a:endParaRPr lang="en-US" sz="9000" dirty="0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46832" y="4758354"/>
            <a:ext cx="8174312" cy="1885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62"/>
              </a:lnSpc>
            </a:pPr>
            <a:r>
              <a:rPr lang="en-US" sz="6000" dirty="0" err="1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Autoria</a:t>
            </a:r>
            <a:endParaRPr lang="en-US" sz="6000" dirty="0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284614" y="-190500"/>
            <a:ext cx="4826510" cy="4826510"/>
          </a:xfrm>
          <a:custGeom>
            <a:avLst/>
            <a:gdLst/>
            <a:ahLst/>
            <a:cxnLst/>
            <a:rect l="l" t="t" r="r" b="b"/>
            <a:pathLst>
              <a:path w="4826510" h="4826510">
                <a:moveTo>
                  <a:pt x="0" y="0"/>
                </a:moveTo>
                <a:lnTo>
                  <a:pt x="4826509" y="0"/>
                </a:lnTo>
                <a:lnTo>
                  <a:pt x="4826509" y="4826510"/>
                </a:lnTo>
                <a:lnTo>
                  <a:pt x="0" y="48265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7859807"/>
            <a:ext cx="4641167" cy="1443919"/>
          </a:xfrm>
          <a:custGeom>
            <a:avLst/>
            <a:gdLst/>
            <a:ahLst/>
            <a:cxnLst/>
            <a:rect l="l" t="t" r="r" b="b"/>
            <a:pathLst>
              <a:path w="4641167" h="1443919">
                <a:moveTo>
                  <a:pt x="0" y="0"/>
                </a:moveTo>
                <a:lnTo>
                  <a:pt x="4641167" y="0"/>
                </a:lnTo>
                <a:lnTo>
                  <a:pt x="4641167" y="1443919"/>
                </a:lnTo>
                <a:lnTo>
                  <a:pt x="0" y="14439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65DB5E7-6A4E-B2EC-0854-A84A01987975}"/>
              </a:ext>
            </a:extLst>
          </p:cNvPr>
          <p:cNvSpPr txBox="1"/>
          <p:nvPr/>
        </p:nvSpPr>
        <p:spPr>
          <a:xfrm>
            <a:off x="11430000" y="7848592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highlight>
                  <a:srgbClr val="FFFF00"/>
                </a:highlight>
              </a:rPr>
              <a:t>Atenção!!!!! </a:t>
            </a:r>
            <a:br>
              <a:rPr lang="pt-BR" dirty="0">
                <a:highlight>
                  <a:srgbClr val="FFFF00"/>
                </a:highlight>
              </a:rPr>
            </a:br>
            <a:r>
              <a:rPr lang="pt-BR" dirty="0">
                <a:highlight>
                  <a:srgbClr val="FFFF00"/>
                </a:highlight>
              </a:rPr>
              <a:t>Esse modelo contribui para padronizar esteticamente as apresentações, mas não deve ser entendido como um </a:t>
            </a:r>
            <a:r>
              <a:rPr lang="pt-BR" i="1" dirty="0" err="1">
                <a:highlight>
                  <a:srgbClr val="FFFF00"/>
                </a:highlight>
              </a:rPr>
              <a:t>template</a:t>
            </a:r>
            <a:r>
              <a:rPr lang="pt-BR" dirty="0">
                <a:highlight>
                  <a:srgbClr val="FFFF00"/>
                </a:highlight>
              </a:rPr>
              <a:t> rígido. As autorias podem fazer ajustes e adaptações de acordo com suas preferências e necessidades, desde que busquem preservar a identidade visual do evento. Pode editar e modificar. Deixamos algumas sugestões de slides possíveis para ajudar também.</a:t>
            </a:r>
            <a:endParaRPr lang="en-US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99361" y="1460715"/>
            <a:ext cx="14084886" cy="1304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b="1">
                <a:solidFill>
                  <a:srgbClr val="295D05"/>
                </a:solidFill>
                <a:latin typeface="Poppins Bold"/>
                <a:ea typeface="Poppins Bold"/>
                <a:cs typeface="Poppins Bold"/>
                <a:sym typeface="Poppins Bold"/>
              </a:rPr>
              <a:t>Adicione um título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99361" y="4037115"/>
            <a:ext cx="14089277" cy="3735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76"/>
              </a:lnSpc>
              <a:spcBef>
                <a:spcPct val="0"/>
              </a:spcBef>
            </a:pPr>
            <a:r>
              <a:rPr lang="en-US" sz="2451" b="1" u="non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Apresente com facilidade e conquiste qualquer público com apresentações do Canva. Escolha um entre mais de mil templates criados por profissionais para qualquer objetivo e assunto. Personalize com texto e fotos. </a:t>
            </a:r>
          </a:p>
          <a:p>
            <a:pPr marL="0" lvl="0" indent="0" algn="l">
              <a:lnSpc>
                <a:spcPts val="3676"/>
              </a:lnSpc>
              <a:spcBef>
                <a:spcPct val="0"/>
              </a:spcBef>
            </a:pPr>
            <a:endParaRPr lang="en-US" sz="2451" b="1" u="none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0" lvl="0" indent="0" algn="l">
              <a:lnSpc>
                <a:spcPts val="3676"/>
              </a:lnSpc>
              <a:spcBef>
                <a:spcPct val="0"/>
              </a:spcBef>
            </a:pPr>
            <a:r>
              <a:rPr lang="en-US" sz="2451" b="1" u="non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Aplique animações e transições de página à sua apresentação do Canva para enfatizar ideias e torná-la ainda mais inesquecível. Encontre magia e diversão em suas apresentações. No modo de apresentador, tecle 0-9 para ativar o timer, B para borrar, Q para silenciar, O para bolhas, C para confeti, D para som de tambores e X para fechar.</a:t>
            </a:r>
          </a:p>
        </p:txBody>
      </p:sp>
      <p:sp>
        <p:nvSpPr>
          <p:cNvPr id="34" name="Freeform 34"/>
          <p:cNvSpPr/>
          <p:nvPr/>
        </p:nvSpPr>
        <p:spPr>
          <a:xfrm>
            <a:off x="15840529" y="2980809"/>
            <a:ext cx="1187278" cy="1187278"/>
          </a:xfrm>
          <a:custGeom>
            <a:avLst/>
            <a:gdLst/>
            <a:ahLst/>
            <a:cxnLst/>
            <a:rect l="l" t="t" r="r" b="b"/>
            <a:pathLst>
              <a:path w="1187278" h="1187278">
                <a:moveTo>
                  <a:pt x="0" y="0"/>
                </a:moveTo>
                <a:lnTo>
                  <a:pt x="1187277" y="0"/>
                </a:lnTo>
                <a:lnTo>
                  <a:pt x="1187277" y="1187278"/>
                </a:lnTo>
                <a:lnTo>
                  <a:pt x="0" y="11872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917946" y="8887835"/>
            <a:ext cx="740929" cy="740929"/>
          </a:xfrm>
          <a:custGeom>
            <a:avLst/>
            <a:gdLst/>
            <a:ahLst/>
            <a:cxnLst/>
            <a:rect l="l" t="t" r="r" b="b"/>
            <a:pathLst>
              <a:path w="740929" h="740929">
                <a:moveTo>
                  <a:pt x="0" y="0"/>
                </a:moveTo>
                <a:lnTo>
                  <a:pt x="740930" y="0"/>
                </a:lnTo>
                <a:lnTo>
                  <a:pt x="740930" y="740930"/>
                </a:lnTo>
                <a:lnTo>
                  <a:pt x="0" y="7409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6445481" y="8650335"/>
            <a:ext cx="2617872" cy="1956859"/>
          </a:xfrm>
          <a:custGeom>
            <a:avLst/>
            <a:gdLst/>
            <a:ahLst/>
            <a:cxnLst/>
            <a:rect l="l" t="t" r="r" b="b"/>
            <a:pathLst>
              <a:path w="2617872" h="1956859">
                <a:moveTo>
                  <a:pt x="0" y="0"/>
                </a:moveTo>
                <a:lnTo>
                  <a:pt x="2617872" y="0"/>
                </a:lnTo>
                <a:lnTo>
                  <a:pt x="2617872" y="1956859"/>
                </a:lnTo>
                <a:lnTo>
                  <a:pt x="0" y="19568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8"/>
          <p:cNvSpPr/>
          <p:nvPr/>
        </p:nvSpPr>
        <p:spPr>
          <a:xfrm>
            <a:off x="15773400" y="114300"/>
            <a:ext cx="2032924" cy="2057400"/>
          </a:xfrm>
          <a:custGeom>
            <a:avLst/>
            <a:gdLst/>
            <a:ahLst/>
            <a:cxnLst/>
            <a:rect l="l" t="t" r="r" b="b"/>
            <a:pathLst>
              <a:path w="4826510" h="4826510">
                <a:moveTo>
                  <a:pt x="0" y="0"/>
                </a:moveTo>
                <a:lnTo>
                  <a:pt x="4826509" y="0"/>
                </a:lnTo>
                <a:lnTo>
                  <a:pt x="4826509" y="4826510"/>
                </a:lnTo>
                <a:lnTo>
                  <a:pt x="0" y="482651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545415" y="3789908"/>
            <a:ext cx="1187278" cy="1187278"/>
          </a:xfrm>
          <a:custGeom>
            <a:avLst/>
            <a:gdLst/>
            <a:ahLst/>
            <a:cxnLst/>
            <a:rect l="l" t="t" r="r" b="b"/>
            <a:pathLst>
              <a:path w="1187278" h="1187278">
                <a:moveTo>
                  <a:pt x="0" y="0"/>
                </a:moveTo>
                <a:lnTo>
                  <a:pt x="1187278" y="0"/>
                </a:lnTo>
                <a:lnTo>
                  <a:pt x="1187278" y="1187278"/>
                </a:lnTo>
                <a:lnTo>
                  <a:pt x="0" y="11872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13306" y="2892712"/>
            <a:ext cx="1363473" cy="1363473"/>
          </a:xfrm>
          <a:custGeom>
            <a:avLst/>
            <a:gdLst/>
            <a:ahLst/>
            <a:cxnLst/>
            <a:rect l="l" t="t" r="r" b="b"/>
            <a:pathLst>
              <a:path w="1363473" h="1363473">
                <a:moveTo>
                  <a:pt x="0" y="0"/>
                </a:moveTo>
                <a:lnTo>
                  <a:pt x="1363473" y="0"/>
                </a:lnTo>
                <a:lnTo>
                  <a:pt x="1363473" y="1363473"/>
                </a:lnTo>
                <a:lnTo>
                  <a:pt x="0" y="13634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376553" y="3574448"/>
            <a:ext cx="740929" cy="740929"/>
          </a:xfrm>
          <a:custGeom>
            <a:avLst/>
            <a:gdLst/>
            <a:ahLst/>
            <a:cxnLst/>
            <a:rect l="l" t="t" r="r" b="b"/>
            <a:pathLst>
              <a:path w="740929" h="740929">
                <a:moveTo>
                  <a:pt x="0" y="0"/>
                </a:moveTo>
                <a:lnTo>
                  <a:pt x="740930" y="0"/>
                </a:lnTo>
                <a:lnTo>
                  <a:pt x="740930" y="740930"/>
                </a:lnTo>
                <a:lnTo>
                  <a:pt x="0" y="7409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13954124" y="6408959"/>
            <a:ext cx="4960087" cy="3707665"/>
          </a:xfrm>
          <a:custGeom>
            <a:avLst/>
            <a:gdLst/>
            <a:ahLst/>
            <a:cxnLst/>
            <a:rect l="l" t="t" r="r" b="b"/>
            <a:pathLst>
              <a:path w="4960087" h="3707665">
                <a:moveTo>
                  <a:pt x="0" y="0"/>
                </a:moveTo>
                <a:lnTo>
                  <a:pt x="4960087" y="0"/>
                </a:lnTo>
                <a:lnTo>
                  <a:pt x="4960087" y="3707665"/>
                </a:lnTo>
                <a:lnTo>
                  <a:pt x="0" y="37076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8" name="TextBox 38"/>
          <p:cNvSpPr txBox="1"/>
          <p:nvPr/>
        </p:nvSpPr>
        <p:spPr>
          <a:xfrm>
            <a:off x="1365997" y="3766008"/>
            <a:ext cx="8731688" cy="2508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18"/>
              </a:lnSpc>
              <a:spcBef>
                <a:spcPct val="0"/>
              </a:spcBef>
            </a:pPr>
            <a:r>
              <a:rPr lang="en-US" sz="26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Coloque aqui seu texto de inspiração ou conteúdo para a página. Coloque aqui seu texto de inspiração ou conteúdo para a página. Coloque aqui seu texto de inspiração ou conteúdo para a página. Coloque aqui seu texto de inspiração ou conteúdo para a página.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65997" y="1615259"/>
            <a:ext cx="10583573" cy="1219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b="1">
                <a:solidFill>
                  <a:srgbClr val="295D0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Adicione um título</a:t>
            </a:r>
          </a:p>
        </p:txBody>
      </p:sp>
      <p:sp>
        <p:nvSpPr>
          <p:cNvPr id="40" name="Freeform 8"/>
          <p:cNvSpPr/>
          <p:nvPr/>
        </p:nvSpPr>
        <p:spPr>
          <a:xfrm>
            <a:off x="15773400" y="114300"/>
            <a:ext cx="2032924" cy="2057400"/>
          </a:xfrm>
          <a:custGeom>
            <a:avLst/>
            <a:gdLst/>
            <a:ahLst/>
            <a:cxnLst/>
            <a:rect l="l" t="t" r="r" b="b"/>
            <a:pathLst>
              <a:path w="4826510" h="4826510">
                <a:moveTo>
                  <a:pt x="0" y="0"/>
                </a:moveTo>
                <a:lnTo>
                  <a:pt x="4826509" y="0"/>
                </a:lnTo>
                <a:lnTo>
                  <a:pt x="4826509" y="4826510"/>
                </a:lnTo>
                <a:lnTo>
                  <a:pt x="0" y="482651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662601" y="4883240"/>
            <a:ext cx="5532090" cy="3630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7"/>
              </a:lnSpc>
              <a:spcBef>
                <a:spcPct val="0"/>
              </a:spcBef>
            </a:pPr>
            <a:r>
              <a:rPr lang="en-US" sz="242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Coloque aqui seu texto de inspiração ou conteúdo para a página. Coloque aqui seu texto de inspiração ou conteúdo para a página. Coloque aqui seu texto de inspiração ou conteúdo para a página. Coloque aqui seu texto de inspiração ou conteúdo para a página.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662601" y="2035391"/>
            <a:ext cx="5532090" cy="2438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b="1">
                <a:solidFill>
                  <a:srgbClr val="295D0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Adicione um título</a:t>
            </a:r>
          </a:p>
        </p:txBody>
      </p:sp>
      <p:sp>
        <p:nvSpPr>
          <p:cNvPr id="5" name="Freeform 5"/>
          <p:cNvSpPr/>
          <p:nvPr/>
        </p:nvSpPr>
        <p:spPr>
          <a:xfrm>
            <a:off x="8550361" y="-405848"/>
            <a:ext cx="1187278" cy="1187278"/>
          </a:xfrm>
          <a:custGeom>
            <a:avLst/>
            <a:gdLst/>
            <a:ahLst/>
            <a:cxnLst/>
            <a:rect l="l" t="t" r="r" b="b"/>
            <a:pathLst>
              <a:path w="1187278" h="1187278">
                <a:moveTo>
                  <a:pt x="0" y="0"/>
                </a:moveTo>
                <a:lnTo>
                  <a:pt x="1187278" y="0"/>
                </a:lnTo>
                <a:lnTo>
                  <a:pt x="1187278" y="1187277"/>
                </a:lnTo>
                <a:lnTo>
                  <a:pt x="0" y="11872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0"/>
            <a:ext cx="9144000" cy="10287000"/>
            <a:chOff x="0" y="0"/>
            <a:chExt cx="12192000" cy="137160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rcRect l="32679" r="32679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  <p:sp>
        <p:nvSpPr>
          <p:cNvPr id="37" name="Freeform 37"/>
          <p:cNvSpPr/>
          <p:nvPr/>
        </p:nvSpPr>
        <p:spPr>
          <a:xfrm>
            <a:off x="14437119" y="9258300"/>
            <a:ext cx="6352764" cy="6352764"/>
          </a:xfrm>
          <a:custGeom>
            <a:avLst/>
            <a:gdLst/>
            <a:ahLst/>
            <a:cxnLst/>
            <a:rect l="l" t="t" r="r" b="b"/>
            <a:pathLst>
              <a:path w="6352764" h="6352764">
                <a:moveTo>
                  <a:pt x="0" y="0"/>
                </a:moveTo>
                <a:lnTo>
                  <a:pt x="6352764" y="0"/>
                </a:lnTo>
                <a:lnTo>
                  <a:pt x="6352764" y="6352764"/>
                </a:lnTo>
                <a:lnTo>
                  <a:pt x="0" y="63527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7917535" y="5715888"/>
            <a:ext cx="740929" cy="740929"/>
          </a:xfrm>
          <a:custGeom>
            <a:avLst/>
            <a:gdLst/>
            <a:ahLst/>
            <a:cxnLst/>
            <a:rect l="l" t="t" r="r" b="b"/>
            <a:pathLst>
              <a:path w="740929" h="740929">
                <a:moveTo>
                  <a:pt x="0" y="0"/>
                </a:moveTo>
                <a:lnTo>
                  <a:pt x="740930" y="0"/>
                </a:lnTo>
                <a:lnTo>
                  <a:pt x="740930" y="740930"/>
                </a:lnTo>
                <a:lnTo>
                  <a:pt x="0" y="740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8"/>
          <p:cNvSpPr/>
          <p:nvPr/>
        </p:nvSpPr>
        <p:spPr>
          <a:xfrm>
            <a:off x="15773400" y="114300"/>
            <a:ext cx="2032924" cy="2057400"/>
          </a:xfrm>
          <a:custGeom>
            <a:avLst/>
            <a:gdLst/>
            <a:ahLst/>
            <a:cxnLst/>
            <a:rect l="l" t="t" r="r" b="b"/>
            <a:pathLst>
              <a:path w="4826510" h="4826510">
                <a:moveTo>
                  <a:pt x="0" y="0"/>
                </a:moveTo>
                <a:lnTo>
                  <a:pt x="4826509" y="0"/>
                </a:lnTo>
                <a:lnTo>
                  <a:pt x="4826509" y="4826510"/>
                </a:lnTo>
                <a:lnTo>
                  <a:pt x="0" y="482651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37559" y="5610882"/>
            <a:ext cx="5532090" cy="3268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96"/>
              </a:lnSpc>
              <a:spcBef>
                <a:spcPct val="0"/>
              </a:spcBef>
            </a:pPr>
            <a:r>
              <a:rPr lang="en-US" sz="2197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Coloque aqui seu texto de inspiração ou conteúdo para a página. Coloque aqui seu texto de inspiração ou conteúdo para a página. Coloque aqui seu texto de inspiração ou conteúdo para a página. Coloque aqui seu texto de inspiração ou conteúdo para a página.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37559" y="2677446"/>
            <a:ext cx="5532090" cy="252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b="1" dirty="0" err="1">
                <a:solidFill>
                  <a:srgbClr val="295D05"/>
                </a:solidFill>
                <a:latin typeface="Poppins Bold"/>
                <a:ea typeface="Poppins Bold"/>
                <a:cs typeface="Poppins Bold"/>
                <a:sym typeface="Poppins Bold"/>
              </a:rPr>
              <a:t>Adicione</a:t>
            </a:r>
            <a:r>
              <a:rPr lang="en-US" sz="8000" b="1" dirty="0">
                <a:solidFill>
                  <a:srgbClr val="295D05"/>
                </a:solidFill>
                <a:latin typeface="Poppins Bold"/>
                <a:ea typeface="Poppins Bold"/>
                <a:cs typeface="Poppins Bold"/>
                <a:sym typeface="Poppins Bold"/>
              </a:rPr>
              <a:t> um </a:t>
            </a:r>
            <a:r>
              <a:rPr lang="en-US" sz="8000" b="1" dirty="0" err="1">
                <a:solidFill>
                  <a:srgbClr val="295D05"/>
                </a:solidFill>
                <a:latin typeface="Poppins Bold"/>
                <a:ea typeface="Poppins Bold"/>
                <a:cs typeface="Poppins Bold"/>
                <a:sym typeface="Poppins Bold"/>
              </a:rPr>
              <a:t>título</a:t>
            </a:r>
            <a:endParaRPr lang="en-US" sz="8000" b="1" dirty="0">
              <a:solidFill>
                <a:srgbClr val="295D05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8550361" y="-352482"/>
            <a:ext cx="1187278" cy="1187278"/>
          </a:xfrm>
          <a:custGeom>
            <a:avLst/>
            <a:gdLst/>
            <a:ahLst/>
            <a:cxnLst/>
            <a:rect l="l" t="t" r="r" b="b"/>
            <a:pathLst>
              <a:path w="1187278" h="1187278">
                <a:moveTo>
                  <a:pt x="0" y="0"/>
                </a:moveTo>
                <a:lnTo>
                  <a:pt x="1187278" y="0"/>
                </a:lnTo>
                <a:lnTo>
                  <a:pt x="1187278" y="1187278"/>
                </a:lnTo>
                <a:lnTo>
                  <a:pt x="0" y="11872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203533" y="8878893"/>
            <a:ext cx="6352764" cy="6352764"/>
          </a:xfrm>
          <a:custGeom>
            <a:avLst/>
            <a:gdLst/>
            <a:ahLst/>
            <a:cxnLst/>
            <a:rect l="l" t="t" r="r" b="b"/>
            <a:pathLst>
              <a:path w="6352764" h="6352764">
                <a:moveTo>
                  <a:pt x="0" y="0"/>
                </a:moveTo>
                <a:lnTo>
                  <a:pt x="6352765" y="0"/>
                </a:lnTo>
                <a:lnTo>
                  <a:pt x="6352765" y="6352764"/>
                </a:lnTo>
                <a:lnTo>
                  <a:pt x="0" y="63527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9144000" y="0"/>
            <a:ext cx="9144000" cy="10287000"/>
            <a:chOff x="0" y="0"/>
            <a:chExt cx="12192000" cy="13716000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/>
            <a:srcRect l="32679" r="32679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  <p:sp>
        <p:nvSpPr>
          <p:cNvPr id="38" name="Freeform 38"/>
          <p:cNvSpPr/>
          <p:nvPr/>
        </p:nvSpPr>
        <p:spPr>
          <a:xfrm>
            <a:off x="-370465" y="3465058"/>
            <a:ext cx="740929" cy="740929"/>
          </a:xfrm>
          <a:custGeom>
            <a:avLst/>
            <a:gdLst/>
            <a:ahLst/>
            <a:cxnLst/>
            <a:rect l="l" t="t" r="r" b="b"/>
            <a:pathLst>
              <a:path w="740929" h="740929">
                <a:moveTo>
                  <a:pt x="0" y="0"/>
                </a:moveTo>
                <a:lnTo>
                  <a:pt x="740930" y="0"/>
                </a:lnTo>
                <a:lnTo>
                  <a:pt x="740930" y="740929"/>
                </a:lnTo>
                <a:lnTo>
                  <a:pt x="0" y="7409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8"/>
          <p:cNvSpPr/>
          <p:nvPr/>
        </p:nvSpPr>
        <p:spPr>
          <a:xfrm>
            <a:off x="533400" y="20683"/>
            <a:ext cx="2032924" cy="2057400"/>
          </a:xfrm>
          <a:custGeom>
            <a:avLst/>
            <a:gdLst/>
            <a:ahLst/>
            <a:cxnLst/>
            <a:rect l="l" t="t" r="r" b="b"/>
            <a:pathLst>
              <a:path w="4826510" h="4826510">
                <a:moveTo>
                  <a:pt x="0" y="0"/>
                </a:moveTo>
                <a:lnTo>
                  <a:pt x="4826509" y="0"/>
                </a:lnTo>
                <a:lnTo>
                  <a:pt x="4826509" y="4826510"/>
                </a:lnTo>
                <a:lnTo>
                  <a:pt x="0" y="482651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 descr="Circle"/>
          <p:cNvSpPr/>
          <p:nvPr/>
        </p:nvSpPr>
        <p:spPr>
          <a:xfrm>
            <a:off x="8200171" y="8552595"/>
            <a:ext cx="6352764" cy="6352764"/>
          </a:xfrm>
          <a:custGeom>
            <a:avLst/>
            <a:gdLst/>
            <a:ahLst/>
            <a:cxnLst/>
            <a:rect l="l" t="t" r="r" b="b"/>
            <a:pathLst>
              <a:path w="6352764" h="6352764">
                <a:moveTo>
                  <a:pt x="0" y="0"/>
                </a:moveTo>
                <a:lnTo>
                  <a:pt x="6352765" y="0"/>
                </a:lnTo>
                <a:lnTo>
                  <a:pt x="6352765" y="6352764"/>
                </a:lnTo>
                <a:lnTo>
                  <a:pt x="0" y="63527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 descr="Circle"/>
          <p:cNvSpPr/>
          <p:nvPr/>
        </p:nvSpPr>
        <p:spPr>
          <a:xfrm>
            <a:off x="17545415" y="3789908"/>
            <a:ext cx="1187278" cy="1187278"/>
          </a:xfrm>
          <a:custGeom>
            <a:avLst/>
            <a:gdLst/>
            <a:ahLst/>
            <a:cxnLst/>
            <a:rect l="l" t="t" r="r" b="b"/>
            <a:pathLst>
              <a:path w="1187278" h="1187278">
                <a:moveTo>
                  <a:pt x="0" y="0"/>
                </a:moveTo>
                <a:lnTo>
                  <a:pt x="1187278" y="0"/>
                </a:lnTo>
                <a:lnTo>
                  <a:pt x="1187278" y="1187278"/>
                </a:lnTo>
                <a:lnTo>
                  <a:pt x="0" y="11872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 descr="Circle"/>
          <p:cNvSpPr/>
          <p:nvPr/>
        </p:nvSpPr>
        <p:spPr>
          <a:xfrm>
            <a:off x="-447894" y="2892712"/>
            <a:ext cx="1363473" cy="1363473"/>
          </a:xfrm>
          <a:custGeom>
            <a:avLst/>
            <a:gdLst/>
            <a:ahLst/>
            <a:cxnLst/>
            <a:rect l="l" t="t" r="r" b="b"/>
            <a:pathLst>
              <a:path w="1363473" h="1363473">
                <a:moveTo>
                  <a:pt x="0" y="0"/>
                </a:moveTo>
                <a:lnTo>
                  <a:pt x="1363473" y="0"/>
                </a:lnTo>
                <a:lnTo>
                  <a:pt x="1363473" y="1363473"/>
                </a:lnTo>
                <a:lnTo>
                  <a:pt x="0" y="13634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123314" y="5500372"/>
            <a:ext cx="4954272" cy="1215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Escreva seu tema ou ideia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66864" y="5500372"/>
            <a:ext cx="4954272" cy="1215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Escreva seu tema ou ideia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210414" y="5500372"/>
            <a:ext cx="4954272" cy="1215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Escreva seu tema ou ideia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994255" y="3571238"/>
            <a:ext cx="1239263" cy="123926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47623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2994255" y="3422075"/>
            <a:ext cx="1239263" cy="1251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0047"/>
              </a:lnSpc>
              <a:spcBef>
                <a:spcPct val="0"/>
              </a:spcBef>
            </a:pPr>
            <a:r>
              <a:rPr lang="en-US" sz="6399" b="1" u="non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524368" y="3571238"/>
            <a:ext cx="1239263" cy="1239263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B100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8524368" y="3422075"/>
            <a:ext cx="1239263" cy="1251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0047"/>
              </a:lnSpc>
              <a:spcBef>
                <a:spcPct val="0"/>
              </a:spcBef>
            </a:pPr>
            <a:r>
              <a:rPr lang="en-US" sz="6399" b="1" u="non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4067918" y="3571238"/>
            <a:ext cx="1239263" cy="1239263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6AB04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4067918" y="3422075"/>
            <a:ext cx="1239263" cy="1251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0047"/>
              </a:lnSpc>
              <a:spcBef>
                <a:spcPct val="0"/>
              </a:spcBef>
            </a:pPr>
            <a:r>
              <a:rPr lang="en-US" sz="6399" b="1" u="non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3</a:t>
            </a:r>
          </a:p>
        </p:txBody>
      </p:sp>
      <p:sp>
        <p:nvSpPr>
          <p:cNvPr id="47" name="Freeform 8"/>
          <p:cNvSpPr/>
          <p:nvPr/>
        </p:nvSpPr>
        <p:spPr>
          <a:xfrm>
            <a:off x="15773400" y="114300"/>
            <a:ext cx="2032924" cy="2057400"/>
          </a:xfrm>
          <a:custGeom>
            <a:avLst/>
            <a:gdLst/>
            <a:ahLst/>
            <a:cxnLst/>
            <a:rect l="l" t="t" r="r" b="b"/>
            <a:pathLst>
              <a:path w="4826510" h="4826510">
                <a:moveTo>
                  <a:pt x="0" y="0"/>
                </a:moveTo>
                <a:lnTo>
                  <a:pt x="4826509" y="0"/>
                </a:lnTo>
                <a:lnTo>
                  <a:pt x="4826509" y="4826510"/>
                </a:lnTo>
                <a:lnTo>
                  <a:pt x="0" y="482651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4" name="Freeform 4" descr="Circle"/>
          <p:cNvSpPr/>
          <p:nvPr/>
        </p:nvSpPr>
        <p:spPr>
          <a:xfrm>
            <a:off x="17545415" y="3789908"/>
            <a:ext cx="1187278" cy="1187278"/>
          </a:xfrm>
          <a:custGeom>
            <a:avLst/>
            <a:gdLst/>
            <a:ahLst/>
            <a:cxnLst/>
            <a:rect l="l" t="t" r="r" b="b"/>
            <a:pathLst>
              <a:path w="1187278" h="1187278">
                <a:moveTo>
                  <a:pt x="0" y="0"/>
                </a:moveTo>
                <a:lnTo>
                  <a:pt x="1187278" y="0"/>
                </a:lnTo>
                <a:lnTo>
                  <a:pt x="1187278" y="1187278"/>
                </a:lnTo>
                <a:lnTo>
                  <a:pt x="0" y="11872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 descr="Circle"/>
          <p:cNvSpPr/>
          <p:nvPr/>
        </p:nvSpPr>
        <p:spPr>
          <a:xfrm>
            <a:off x="-447894" y="2892712"/>
            <a:ext cx="1363473" cy="1363473"/>
          </a:xfrm>
          <a:custGeom>
            <a:avLst/>
            <a:gdLst/>
            <a:ahLst/>
            <a:cxnLst/>
            <a:rect l="l" t="t" r="r" b="b"/>
            <a:pathLst>
              <a:path w="1363473" h="1363473">
                <a:moveTo>
                  <a:pt x="0" y="0"/>
                </a:moveTo>
                <a:lnTo>
                  <a:pt x="1363473" y="0"/>
                </a:lnTo>
                <a:lnTo>
                  <a:pt x="1363473" y="1363473"/>
                </a:lnTo>
                <a:lnTo>
                  <a:pt x="0" y="13634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919862" y="2050713"/>
            <a:ext cx="7000610" cy="2878999"/>
            <a:chOff x="0" y="0"/>
            <a:chExt cx="5420212" cy="222906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420212" cy="2229061"/>
            </a:xfrm>
            <a:custGeom>
              <a:avLst/>
              <a:gdLst/>
              <a:ahLst/>
              <a:cxnLst/>
              <a:rect l="l" t="t" r="r" b="b"/>
              <a:pathLst>
                <a:path w="5420212" h="2229061">
                  <a:moveTo>
                    <a:pt x="5295752" y="2229060"/>
                  </a:moveTo>
                  <a:lnTo>
                    <a:pt x="124460" y="2229060"/>
                  </a:lnTo>
                  <a:cubicBezTo>
                    <a:pt x="55880" y="2229060"/>
                    <a:pt x="0" y="2173181"/>
                    <a:pt x="0" y="21046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104601"/>
                  </a:lnTo>
                  <a:cubicBezTo>
                    <a:pt x="5420212" y="2173181"/>
                    <a:pt x="5364332" y="2229061"/>
                    <a:pt x="5295752" y="2229061"/>
                  </a:cubicBezTo>
                  <a:close/>
                </a:path>
              </a:pathLst>
            </a:custGeom>
            <a:solidFill>
              <a:srgbClr val="FFB206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919862" y="5376338"/>
            <a:ext cx="7000610" cy="2859949"/>
            <a:chOff x="0" y="0"/>
            <a:chExt cx="5420212" cy="221431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420212" cy="2214311"/>
            </a:xfrm>
            <a:custGeom>
              <a:avLst/>
              <a:gdLst/>
              <a:ahLst/>
              <a:cxnLst/>
              <a:rect l="l" t="t" r="r" b="b"/>
              <a:pathLst>
                <a:path w="5420212" h="2214311">
                  <a:moveTo>
                    <a:pt x="5295752" y="2214311"/>
                  </a:moveTo>
                  <a:lnTo>
                    <a:pt x="124460" y="2214311"/>
                  </a:lnTo>
                  <a:cubicBezTo>
                    <a:pt x="55880" y="2214311"/>
                    <a:pt x="0" y="2158431"/>
                    <a:pt x="0" y="20898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089851"/>
                  </a:lnTo>
                  <a:cubicBezTo>
                    <a:pt x="5420212" y="2158431"/>
                    <a:pt x="5364332" y="2214311"/>
                    <a:pt x="5295752" y="2214311"/>
                  </a:cubicBezTo>
                  <a:close/>
                </a:path>
              </a:pathLst>
            </a:custGeom>
            <a:solidFill>
              <a:srgbClr val="295D0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367528" y="2050713"/>
            <a:ext cx="7000610" cy="2878999"/>
            <a:chOff x="0" y="0"/>
            <a:chExt cx="5420212" cy="222906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420212" cy="2229061"/>
            </a:xfrm>
            <a:custGeom>
              <a:avLst/>
              <a:gdLst/>
              <a:ahLst/>
              <a:cxnLst/>
              <a:rect l="l" t="t" r="r" b="b"/>
              <a:pathLst>
                <a:path w="5420212" h="2229061">
                  <a:moveTo>
                    <a:pt x="5295752" y="2229060"/>
                  </a:moveTo>
                  <a:lnTo>
                    <a:pt x="124460" y="2229060"/>
                  </a:lnTo>
                  <a:cubicBezTo>
                    <a:pt x="55880" y="2229060"/>
                    <a:pt x="0" y="2173181"/>
                    <a:pt x="0" y="21046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104601"/>
                  </a:lnTo>
                  <a:cubicBezTo>
                    <a:pt x="5420212" y="2173181"/>
                    <a:pt x="5364332" y="2229061"/>
                    <a:pt x="5295752" y="2229061"/>
                  </a:cubicBezTo>
                  <a:close/>
                </a:path>
              </a:pathLst>
            </a:custGeom>
            <a:solidFill>
              <a:srgbClr val="AAAC04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367528" y="5376338"/>
            <a:ext cx="7000610" cy="2859949"/>
            <a:chOff x="0" y="0"/>
            <a:chExt cx="5420212" cy="221431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420212" cy="2214311"/>
            </a:xfrm>
            <a:custGeom>
              <a:avLst/>
              <a:gdLst/>
              <a:ahLst/>
              <a:cxnLst/>
              <a:rect l="l" t="t" r="r" b="b"/>
              <a:pathLst>
                <a:path w="5420212" h="2214311">
                  <a:moveTo>
                    <a:pt x="5295752" y="2214311"/>
                  </a:moveTo>
                  <a:lnTo>
                    <a:pt x="124460" y="2214311"/>
                  </a:lnTo>
                  <a:cubicBezTo>
                    <a:pt x="55880" y="2214311"/>
                    <a:pt x="0" y="2158431"/>
                    <a:pt x="0" y="20898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089851"/>
                  </a:lnTo>
                  <a:cubicBezTo>
                    <a:pt x="5420212" y="2158431"/>
                    <a:pt x="5364332" y="2214311"/>
                    <a:pt x="5295752" y="2214311"/>
                  </a:cubicBezTo>
                  <a:close/>
                </a:path>
              </a:pathLst>
            </a:custGeom>
            <a:solidFill>
              <a:srgbClr val="FFB206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2462601" y="2882616"/>
            <a:ext cx="5915133" cy="1215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Escreva seu tema</a:t>
            </a:r>
          </a:p>
          <a:p>
            <a:pPr algn="ctr">
              <a:lnSpc>
                <a:spcPts val="4620"/>
              </a:lnSpc>
            </a:pPr>
            <a:r>
              <a:rPr lang="en-US" sz="4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ou ideia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462601" y="6198717"/>
            <a:ext cx="5915133" cy="1215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2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Escreva seu tema</a:t>
            </a:r>
          </a:p>
          <a:p>
            <a:pPr algn="ctr">
              <a:lnSpc>
                <a:spcPts val="4620"/>
              </a:lnSpc>
            </a:pPr>
            <a:r>
              <a:rPr lang="en-US" sz="42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ou ideia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910266" y="2882616"/>
            <a:ext cx="5915133" cy="1215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Escreva seu tema</a:t>
            </a:r>
          </a:p>
          <a:p>
            <a:pPr algn="ctr">
              <a:lnSpc>
                <a:spcPts val="4620"/>
              </a:lnSpc>
            </a:pPr>
            <a:r>
              <a:rPr lang="en-US" sz="4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ou ideia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910266" y="6198717"/>
            <a:ext cx="5915133" cy="1215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Escreva seu tema</a:t>
            </a:r>
          </a:p>
          <a:p>
            <a:pPr algn="ctr">
              <a:lnSpc>
                <a:spcPts val="4620"/>
              </a:lnSpc>
            </a:pPr>
            <a:r>
              <a:rPr lang="en-US" sz="4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ou ideia</a:t>
            </a:r>
          </a:p>
        </p:txBody>
      </p:sp>
      <p:sp>
        <p:nvSpPr>
          <p:cNvPr id="47" name="Freeform 8"/>
          <p:cNvSpPr/>
          <p:nvPr/>
        </p:nvSpPr>
        <p:spPr>
          <a:xfrm>
            <a:off x="15773400" y="114300"/>
            <a:ext cx="2032924" cy="2057400"/>
          </a:xfrm>
          <a:custGeom>
            <a:avLst/>
            <a:gdLst/>
            <a:ahLst/>
            <a:cxnLst/>
            <a:rect l="l" t="t" r="r" b="b"/>
            <a:pathLst>
              <a:path w="4826510" h="4826510">
                <a:moveTo>
                  <a:pt x="0" y="0"/>
                </a:moveTo>
                <a:lnTo>
                  <a:pt x="4826509" y="0"/>
                </a:lnTo>
                <a:lnTo>
                  <a:pt x="4826509" y="4826510"/>
                </a:lnTo>
                <a:lnTo>
                  <a:pt x="0" y="48265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523</Words>
  <Application>Microsoft Office PowerPoint</Application>
  <PresentationFormat>Personalizar</PresentationFormat>
  <Paragraphs>53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4" baseType="lpstr">
      <vt:lpstr>Open Sans Bold</vt:lpstr>
      <vt:lpstr>Arial</vt:lpstr>
      <vt:lpstr>Calibri</vt:lpstr>
      <vt:lpstr>Open Sans</vt:lpstr>
      <vt:lpstr>Baloo Thambi</vt:lpstr>
      <vt:lpstr>Poppins Bold</vt:lpstr>
      <vt:lpstr>Anton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IX ENEBIO - Editável</dc:title>
  <cp:lastModifiedBy>Árbitro</cp:lastModifiedBy>
  <cp:revision>7</cp:revision>
  <dcterms:created xsi:type="dcterms:W3CDTF">2006-08-16T00:00:00Z</dcterms:created>
  <dcterms:modified xsi:type="dcterms:W3CDTF">2024-09-23T20:28:07Z</dcterms:modified>
  <dc:identifier>DAGP6cmE1O8</dc:identifier>
</cp:coreProperties>
</file>