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Arial Black" panose="020B0A0402010202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6" roundtripDataSignature="AMtx7miNy4Ro+f/PseTIG1LXlBCDrAM3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customschemas.google.com/relationships/presentationmetadata" Target="meta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1" name="Google Shape;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" name="Google Shape;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0560" y="0"/>
            <a:ext cx="1220256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77" y="0"/>
            <a:ext cx="1216516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31"/>
          <p:cNvSpPr txBox="1"/>
          <p:nvPr/>
        </p:nvSpPr>
        <p:spPr>
          <a:xfrm>
            <a:off x="2164217" y="3972892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¿Dudas?</a:t>
            </a:r>
            <a:endParaRPr dirty="0"/>
          </a:p>
          <a:p>
            <a:pPr lvl="0" algn="ctr">
              <a:lnSpc>
                <a:spcPct val="90000"/>
              </a:lnSpc>
            </a:pPr>
            <a:r>
              <a:rPr lang="pt-BR" sz="3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eventos.ead@ifgoiano.edu.br</a:t>
            </a:r>
            <a:endParaRPr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"/>
          <p:cNvSpPr/>
          <p:nvPr/>
        </p:nvSpPr>
        <p:spPr>
          <a:xfrm>
            <a:off x="3088686" y="2260830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Título del trabajo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716447" y="3429000"/>
            <a:ext cx="6400800" cy="225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Autoría principal | IES | Correo electrónico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Coautoría 1 | IES | Correo electrónico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Coautoría 2 | IES | Correo electrónico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960"/>
              <a:buFont typeface="Arial"/>
              <a:buNone/>
            </a:pPr>
            <a:r>
              <a:rPr lang="pt-BR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GT X: Xxxxxxxx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96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960"/>
              <a:buFont typeface="Arial"/>
              <a:buNone/>
            </a:pPr>
            <a:endParaRPr sz="196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4"/>
          <p:cNvSpPr/>
          <p:nvPr/>
        </p:nvSpPr>
        <p:spPr>
          <a:xfrm>
            <a:off x="302454" y="1728517"/>
            <a:ext cx="10129571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Orientaciones generales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4"/>
          <p:cNvSpPr txBox="1"/>
          <p:nvPr/>
        </p:nvSpPr>
        <p:spPr>
          <a:xfrm>
            <a:off x="5825613" y="2491168"/>
            <a:ext cx="5922359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Organice su presentación con: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None/>
            </a:pP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Introducción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Objetivos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Metodología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Discusión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Resultados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4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Consideraciones finales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76326" marR="0" lvl="0" indent="-354013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Referencias</a:t>
            </a:r>
            <a:endParaRPr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24"/>
          <p:cNvSpPr txBox="1"/>
          <p:nvPr/>
        </p:nvSpPr>
        <p:spPr>
          <a:xfrm>
            <a:off x="758661" y="2661698"/>
            <a:ext cx="4432772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Esta </a:t>
            </a:r>
            <a:r>
              <a:rPr lang="pt-BR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diapositiva</a:t>
            </a: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es solo de </a:t>
            </a:r>
            <a:r>
              <a:rPr lang="pt-BR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instrucción</a:t>
            </a: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elimínela</a:t>
            </a: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antes de </a:t>
            </a:r>
            <a:r>
              <a:rPr lang="pt-BR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presentación</a:t>
            </a:r>
            <a:r>
              <a:rPr lang="pt-BR" sz="26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Utilice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tamaño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fuente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26;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Preste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atención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al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tiempo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organización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de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las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diapositivas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que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tendrá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 minutos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para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pt-BR" sz="2600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presentación</a:t>
            </a:r>
            <a:r>
              <a:rPr lang="pt-BR" sz="2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6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5"/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Objetivo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5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5"/>
          <p:cNvSpPr txBox="1"/>
          <p:nvPr/>
        </p:nvSpPr>
        <p:spPr>
          <a:xfrm>
            <a:off x="517608" y="2684690"/>
            <a:ext cx="4348204" cy="349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 existe un formato ideal, esta es una sugerencia: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aquí el objetivo de su trabajo.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25"/>
          <p:cNvSpPr txBox="1"/>
          <p:nvPr/>
        </p:nvSpPr>
        <p:spPr>
          <a:xfrm>
            <a:off x="6433591" y="2534799"/>
            <a:ext cx="4348204" cy="3498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Consejos:</a:t>
            </a: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Considere el tiempo disponible para la presentación;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Evite preparar demasiadas diapositivas y priorice la claridad y la objetividad;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 recomienda, en promedio, alrededor de 10 diapositivas.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6"/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Metodolog</a:t>
            </a: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í</a:t>
            </a: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a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6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6"/>
          <p:cNvSpPr txBox="1"/>
          <p:nvPr/>
        </p:nvSpPr>
        <p:spPr>
          <a:xfrm>
            <a:off x="6092660" y="2760976"/>
            <a:ext cx="5384800" cy="3639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Consejo: </a:t>
            </a: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priorice el uso de imágenes, gráficos y tablas que faciliten la comprensión y la visualización de los datos.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26"/>
          <p:cNvSpPr txBox="1"/>
          <p:nvPr/>
        </p:nvSpPr>
        <p:spPr>
          <a:xfrm>
            <a:off x="302455" y="2802977"/>
            <a:ext cx="5384800" cy="367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pt-BR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Sintetice los procedimientos metodológicos utilizados en la realización del estudio.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/>
          <p:nvPr/>
        </p:nvSpPr>
        <p:spPr>
          <a:xfrm>
            <a:off x="302455" y="1728517"/>
            <a:ext cx="84126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Discusión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7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7"/>
          <p:cNvSpPr txBox="1"/>
          <p:nvPr/>
        </p:nvSpPr>
        <p:spPr>
          <a:xfrm>
            <a:off x="525154" y="27015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e interprete los principales hallazgos, articulándolos con la literatura.</a:t>
            </a:r>
            <a:endParaRPr sz="2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5" name="Google Shape;105;p27"/>
          <p:cNvSpPr txBox="1"/>
          <p:nvPr/>
        </p:nvSpPr>
        <p:spPr>
          <a:xfrm>
            <a:off x="6358577" y="2701513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Consejo: </a:t>
            </a: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utilice cuadros con tamaño adecuado y colores que garanticen buena legibilidad y contraste con la diapositiva.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8"/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Resultados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28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28"/>
          <p:cNvSpPr txBox="1"/>
          <p:nvPr/>
        </p:nvSpPr>
        <p:spPr>
          <a:xfrm>
            <a:off x="513735" y="2759689"/>
            <a:ext cx="9630726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Destaque los principales hallazgos de forma objetiva y visual.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9"/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Consideraciones finales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29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9"/>
          <p:cNvSpPr txBox="1"/>
          <p:nvPr/>
        </p:nvSpPr>
        <p:spPr>
          <a:xfrm>
            <a:off x="454742" y="2506662"/>
            <a:ext cx="10515600" cy="3774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Destaque las conclusiones del estudio.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173"/>
            <a:ext cx="12192000" cy="6849653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30"/>
          <p:cNvSpPr/>
          <p:nvPr/>
        </p:nvSpPr>
        <p:spPr>
          <a:xfrm>
            <a:off x="302455" y="1728517"/>
            <a:ext cx="841248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Refer</a:t>
            </a:r>
            <a:r>
              <a:rPr lang="pt-BR" sz="4400" b="1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e</a:t>
            </a:r>
            <a:r>
              <a:rPr lang="pt-BR" sz="4400" b="1" i="0" u="none" strike="noStrike" cap="none">
                <a:solidFill>
                  <a:srgbClr val="00B0F0"/>
                </a:solidFill>
                <a:latin typeface="Arial Black"/>
                <a:ea typeface="Arial Black"/>
                <a:cs typeface="Arial Black"/>
                <a:sym typeface="Arial Black"/>
              </a:rPr>
              <a:t>ncias</a:t>
            </a:r>
            <a:endParaRPr sz="4400" b="0" i="0" u="none" strike="noStrike" cap="none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30"/>
          <p:cNvSpPr/>
          <p:nvPr/>
        </p:nvSpPr>
        <p:spPr>
          <a:xfrm>
            <a:off x="302455" y="2387690"/>
            <a:ext cx="8412480" cy="36576"/>
          </a:xfrm>
          <a:prstGeom prst="rect">
            <a:avLst/>
          </a:prstGeom>
          <a:solidFill>
            <a:srgbClr val="00B0F0"/>
          </a:solidFill>
          <a:ln w="12700" cap="flat" cmpd="sng">
            <a:solidFill>
              <a:srgbClr val="00B5B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30"/>
          <p:cNvSpPr txBox="1"/>
          <p:nvPr/>
        </p:nvSpPr>
        <p:spPr>
          <a:xfrm>
            <a:off x="228599" y="2534799"/>
            <a:ext cx="10950677" cy="362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pt-BR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Presente las principales referencias del estudio de acuerdo con las normas ABNT.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44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 Black</vt:lpstr>
      <vt:lpstr>Arial</vt:lpstr>
      <vt:lpstr>Times New Roman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Alessandra</dc:creator>
  <cp:lastModifiedBy>Alessandra Maieski</cp:lastModifiedBy>
  <cp:revision>2</cp:revision>
  <dcterms:modified xsi:type="dcterms:W3CDTF">2026-04-09T21:15:07Z</dcterms:modified>
</cp:coreProperties>
</file>