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30603825" cy="36004500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000000"/>
          </p15:clr>
        </p15:guide>
        <p15:guide id="2" pos="9639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9Gt69L/oBDl7lsajSDsUuuF0V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2" d="100"/>
          <a:sy n="42" d="100"/>
        </p:scale>
        <p:origin x="-422" y="86"/>
      </p:cViewPr>
      <p:guideLst>
        <p:guide orient="horz" pos="11340"/>
        <p:guide pos="96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479800" y="514350"/>
            <a:ext cx="2184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79800" y="514350"/>
            <a:ext cx="2184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79800" y="514350"/>
            <a:ext cx="2184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2284412" y="10398125"/>
            <a:ext cx="26035000" cy="21604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ctrTitle"/>
          </p:nvPr>
        </p:nvSpPr>
        <p:spPr>
          <a:xfrm>
            <a:off x="2295525" y="11185525"/>
            <a:ext cx="26012775" cy="771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1"/>
          </p:nvPr>
        </p:nvSpPr>
        <p:spPr>
          <a:xfrm>
            <a:off x="4591050" y="20402550"/>
            <a:ext cx="21421725" cy="920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2840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 rot="5400000">
            <a:off x="10665619" y="14348619"/>
            <a:ext cx="28798838" cy="650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 rot="5400000">
            <a:off x="-2428081" y="7916069"/>
            <a:ext cx="28798838" cy="1937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 rot="5400000">
            <a:off x="4499769" y="8182769"/>
            <a:ext cx="21604287" cy="260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5999163" y="25203150"/>
            <a:ext cx="18361025" cy="2974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>
            <a:spLocks noGrp="1"/>
          </p:cNvSpPr>
          <p:nvPr>
            <p:ph type="pic" idx="2"/>
          </p:nvPr>
        </p:nvSpPr>
        <p:spPr>
          <a:xfrm>
            <a:off x="5999163" y="3217863"/>
            <a:ext cx="18361025" cy="216027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5999163" y="28178125"/>
            <a:ext cx="18361025" cy="422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1530350" y="1433513"/>
            <a:ext cx="10067925" cy="610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11964988" y="1433513"/>
            <a:ext cx="17108487" cy="30729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1530350" y="7534275"/>
            <a:ext cx="10067925" cy="2462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1530350" y="1441450"/>
            <a:ext cx="2754312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1530350" y="8059738"/>
            <a:ext cx="13522325" cy="335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1530350" y="11418888"/>
            <a:ext cx="13522325" cy="2074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15546388" y="8059738"/>
            <a:ext cx="13527087" cy="335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4"/>
          </p:nvPr>
        </p:nvSpPr>
        <p:spPr>
          <a:xfrm>
            <a:off x="15546388" y="11418888"/>
            <a:ext cx="13527087" cy="2074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2284413" y="10398125"/>
            <a:ext cx="12941300" cy="21604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15378113" y="10398125"/>
            <a:ext cx="12941300" cy="21604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2417763" y="23136225"/>
            <a:ext cx="26012775" cy="7151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417763" y="15260638"/>
            <a:ext cx="26012775" cy="7875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284412" y="10398125"/>
            <a:ext cx="26035000" cy="21604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marR="0" lvl="0" indent="-1130300" algn="l" rtl="0">
              <a:lnSpc>
                <a:spcPct val="100000"/>
              </a:lnSpc>
              <a:spcBef>
                <a:spcPts val="2840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Times New Roman"/>
              <a:buChar char="•"/>
              <a:defRPr sz="14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2235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Times New Roman"/>
              <a:buChar char="–"/>
              <a:defRPr sz="1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14400" algn="l" rtl="0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Times New Roman"/>
              <a:buChar char="•"/>
              <a:defRPr sz="10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–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/>
        </p:nvSpPr>
        <p:spPr>
          <a:xfrm>
            <a:off x="0" y="0"/>
            <a:ext cx="30603825" cy="35906075"/>
          </a:xfrm>
          <a:prstGeom prst="rect">
            <a:avLst/>
          </a:prstGeom>
          <a:noFill/>
          <a:ln w="165100" cap="flat" cmpd="sng">
            <a:solidFill>
              <a:srgbClr val="00435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612602" y="476975"/>
            <a:ext cx="29597700" cy="34952100"/>
          </a:xfrm>
          <a:prstGeom prst="rect">
            <a:avLst/>
          </a:prstGeom>
          <a:ln w="57150">
            <a:solidFill>
              <a:srgbClr val="004358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2233371" y="4425647"/>
            <a:ext cx="26568000" cy="2235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225" tIns="40125" rIns="80225" bIns="401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7000" b="1" dirty="0">
                <a:solidFill>
                  <a:schemeClr val="dk1"/>
                </a:solidFill>
              </a:rPr>
              <a:t>DESENVOLVIMENTO DE UM SISTEMA </a:t>
            </a:r>
            <a:r>
              <a:rPr lang="pt-BR" sz="7000" b="1" dirty="0">
                <a:solidFill>
                  <a:schemeClr val="dk1"/>
                </a:solidFill>
              </a:rPr>
              <a:t>XX</a:t>
            </a:r>
            <a:endParaRPr sz="7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endParaRPr sz="7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16215550" y="19387959"/>
            <a:ext cx="13158900" cy="3151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noAutofit/>
          </a:bodyPr>
          <a:lstStyle/>
          <a:p>
            <a:pPr algn="just"/>
            <a:r>
              <a:rPr lang="pt-BR" sz="3200" dirty="0"/>
              <a:t>(</a:t>
            </a:r>
            <a:r>
              <a:rPr lang="pt-BR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tamanho 32 no mínimo</a:t>
            </a:r>
            <a:r>
              <a:rPr lang="pt-BR" sz="3200" dirty="0"/>
              <a:t>)</a:t>
            </a:r>
            <a:endParaRPr lang="pt-BR" sz="3200" i="0" u="none" strike="noStrike" cap="none" dirty="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0" u="none" strike="noStrike" cap="none" dirty="0">
                <a:solidFill>
                  <a:schemeClr val="dk1"/>
                </a:solidFill>
              </a:rPr>
              <a:t>	</a:t>
            </a:r>
            <a:endParaRPr sz="3200"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11614150" y="21642387"/>
            <a:ext cx="79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16506775" y="27924525"/>
            <a:ext cx="12968400" cy="2025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SzPts val="1100"/>
            </a:pPr>
            <a:r>
              <a:rPr lang="pt-BR" sz="3200" dirty="0">
                <a:solidFill>
                  <a:schemeClr val="dk1"/>
                </a:solidFill>
              </a:rPr>
              <a:t>Referências que aparecem no pôster</a:t>
            </a:r>
          </a:p>
          <a:p>
            <a:pPr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SzPts val="1100"/>
            </a:pPr>
            <a:r>
              <a:rPr lang="pt-BR" sz="3200" dirty="0">
                <a:solidFill>
                  <a:schemeClr val="dk1"/>
                </a:solidFill>
              </a:rPr>
              <a:t>(</a:t>
            </a:r>
            <a:r>
              <a:rPr lang="pt-BR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tamanho 32 no mínimo</a:t>
            </a:r>
            <a:r>
              <a:rPr lang="pt-BR" sz="3200" dirty="0">
                <a:solidFill>
                  <a:schemeClr val="dk1"/>
                </a:solidFill>
              </a:rPr>
              <a:t>) </a:t>
            </a:r>
            <a:endParaRPr sz="32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200" dirty="0">
              <a:solidFill>
                <a:schemeClr val="dk1"/>
              </a:solidFill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17826037" y="10514012"/>
            <a:ext cx="103298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19111912" y="203454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23488650" y="23834725"/>
            <a:ext cx="22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21302662" y="18002250"/>
            <a:ext cx="22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21958300" y="24555450"/>
            <a:ext cx="2301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22248812" y="24698325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22034500" y="25634950"/>
            <a:ext cx="53657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2300287" y="24931687"/>
            <a:ext cx="123190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20504150" y="35212337"/>
            <a:ext cx="2908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20121562" y="14041437"/>
            <a:ext cx="2301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16449675" y="12025312"/>
            <a:ext cx="1071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16602075" y="12457112"/>
            <a:ext cx="2301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15760700" y="12098337"/>
            <a:ext cx="12239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1438911" y="7625676"/>
            <a:ext cx="27726000" cy="2842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dirty="0">
                <a:solidFill>
                  <a:schemeClr val="dk1"/>
                </a:solidFill>
              </a:rPr>
              <a:t>ALUNO 1</a:t>
            </a:r>
            <a:r>
              <a:rPr lang="en-US" sz="4000" b="1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ALUNO 2</a:t>
            </a:r>
            <a:r>
              <a:rPr lang="en-US" sz="4000" b="1" baseline="30000" dirty="0">
                <a:solidFill>
                  <a:schemeClr val="dk1"/>
                </a:solidFill>
              </a:rPr>
              <a:t>2</a:t>
            </a:r>
            <a:r>
              <a:rPr lang="en-US" sz="4000" b="1" dirty="0">
                <a:solidFill>
                  <a:schemeClr val="dk1"/>
                </a:solidFill>
              </a:rPr>
              <a:t>,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dirty="0">
                <a:solidFill>
                  <a:schemeClr val="dk1"/>
                </a:solidFill>
              </a:rPr>
              <a:t>ALUNO 3 </a:t>
            </a:r>
            <a:r>
              <a:rPr lang="en-US" sz="4000" b="1" baseline="30000" dirty="0">
                <a:solidFill>
                  <a:schemeClr val="dk1"/>
                </a:solidFill>
              </a:rPr>
              <a:t>3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ELIANA TIBA G GRANDE</a:t>
            </a:r>
            <a:r>
              <a:rPr lang="en-US" sz="4000" b="1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i="0" u="none" strike="noStrike" cap="none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dirty="0" err="1">
                <a:solidFill>
                  <a:schemeClr val="dk1"/>
                </a:solidFill>
              </a:rPr>
              <a:t>Discente</a:t>
            </a:r>
            <a:r>
              <a:rPr lang="en-US" sz="2800" dirty="0">
                <a:solidFill>
                  <a:schemeClr val="dk1"/>
                </a:solidFill>
              </a:rPr>
              <a:t> do </a:t>
            </a:r>
            <a:r>
              <a:rPr lang="en-US" sz="2800" dirty="0" err="1">
                <a:solidFill>
                  <a:schemeClr val="dk1"/>
                </a:solidFill>
              </a:rPr>
              <a:t>curso</a:t>
            </a:r>
            <a:r>
              <a:rPr lang="en-US" sz="2800" dirty="0">
                <a:solidFill>
                  <a:schemeClr val="dk1"/>
                </a:solidFill>
              </a:rPr>
              <a:t> de Técnico </a:t>
            </a:r>
            <a:r>
              <a:rPr lang="en-US" sz="2800" dirty="0" err="1">
                <a:solidFill>
                  <a:schemeClr val="dk1"/>
                </a:solidFill>
              </a:rPr>
              <a:t>em</a:t>
            </a:r>
            <a:r>
              <a:rPr lang="en-US" sz="2800" dirty="0">
                <a:solidFill>
                  <a:schemeClr val="dk1"/>
                </a:solidFill>
              </a:rPr>
              <a:t> </a:t>
            </a:r>
            <a:r>
              <a:rPr lang="en-US" sz="2800" dirty="0" err="1">
                <a:solidFill>
                  <a:schemeClr val="dk1"/>
                </a:solidFill>
              </a:rPr>
              <a:t>Informática</a:t>
            </a:r>
            <a:r>
              <a:rPr lang="en-US" sz="2800" dirty="0">
                <a:solidFill>
                  <a:schemeClr val="dk1"/>
                </a:solidFill>
              </a:rPr>
              <a:t> /IF </a:t>
            </a:r>
            <a:r>
              <a:rPr lang="en-US" sz="2800" dirty="0" err="1">
                <a:solidFill>
                  <a:schemeClr val="dk1"/>
                </a:solidFill>
              </a:rPr>
              <a:t>Goiano</a:t>
            </a:r>
            <a:r>
              <a:rPr lang="en-US" sz="2800" dirty="0">
                <a:solidFill>
                  <a:schemeClr val="dk1"/>
                </a:solidFill>
              </a:rPr>
              <a:t> Campus Posse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E-mail: </a:t>
            </a:r>
            <a:r>
              <a:rPr lang="en-US" sz="2800" dirty="0">
                <a:solidFill>
                  <a:schemeClr val="dk1"/>
                </a:solidFill>
              </a:rPr>
              <a:t>xxx.yyy@estudante.ifgoiano.edu.br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lang="pt-BR" sz="4000" b="1" i="0" u="none" strike="noStrike" cap="none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aseline="30000" dirty="0">
                <a:solidFill>
                  <a:schemeClr val="dk1"/>
                </a:solidFill>
              </a:rPr>
              <a:t>2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2800" dirty="0">
                <a:solidFill>
                  <a:schemeClr val="dk1"/>
                </a:solidFill>
              </a:rPr>
              <a:t>Discente do curso de Técnico em Informática /IF Goiano Campus Posse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E-mail: </a:t>
            </a:r>
            <a:r>
              <a:rPr lang="pt-BR" sz="2800" dirty="0">
                <a:solidFill>
                  <a:schemeClr val="dk1"/>
                </a:solidFill>
              </a:rPr>
              <a:t>xxx.yyy@estudante.ifgoiano.edu.br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; </a:t>
            </a:r>
            <a:endParaRPr lang="pt-BR" sz="4000" b="1" i="0" u="none" strike="noStrike" cap="none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aseline="30000" dirty="0">
                <a:solidFill>
                  <a:schemeClr val="dk1"/>
                </a:solidFill>
              </a:rPr>
              <a:t>3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2800" dirty="0">
                <a:solidFill>
                  <a:schemeClr val="dk1"/>
                </a:solidFill>
              </a:rPr>
              <a:t>Discente do curso de Técnico em Informática /IF Goiano Campus Posse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E-mail: </a:t>
            </a:r>
            <a:r>
              <a:rPr lang="pt-BR" sz="2800" dirty="0">
                <a:solidFill>
                  <a:schemeClr val="dk1"/>
                </a:solidFill>
              </a:rPr>
              <a:t>xxx.yyy@estudante.ifgoiano.edu.br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; </a:t>
            </a:r>
            <a:r>
              <a:rPr lang="en-US" sz="2800" baseline="30000" dirty="0">
                <a:solidFill>
                  <a:schemeClr val="dk1"/>
                </a:solidFill>
              </a:rPr>
              <a:t>4</a:t>
            </a:r>
            <a:r>
              <a:rPr lang="en-US" sz="2800" dirty="0">
                <a:solidFill>
                  <a:schemeClr val="dk1"/>
                </a:solidFill>
              </a:rPr>
              <a:t>Doutora,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Docente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/IF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Goiano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Campus</a:t>
            </a:r>
            <a:r>
              <a:rPr lang="en-US" sz="2800" dirty="0">
                <a:solidFill>
                  <a:schemeClr val="dk1"/>
                </a:solidFill>
              </a:rPr>
              <a:t> Posse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E-mail: </a:t>
            </a:r>
            <a:r>
              <a:rPr lang="en-US" sz="2800" dirty="0">
                <a:solidFill>
                  <a:schemeClr val="dk1"/>
                </a:solidFill>
              </a:rPr>
              <a:t> eliana.tiba@ifgoiano.edu.br.</a:t>
            </a:r>
            <a:endParaRPr sz="2800" baseline="30000" dirty="0">
              <a:solidFill>
                <a:schemeClr val="dk1"/>
              </a:solidFill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2352687" y="17905478"/>
            <a:ext cx="12430200" cy="26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2043963" y="24970899"/>
            <a:ext cx="13047600" cy="401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3200" i="0" u="none" strike="noStrike" cap="none" dirty="0">
                <a:solidFill>
                  <a:srgbClr val="000000"/>
                </a:solidFill>
              </a:rPr>
              <a:t>Objetivo geral e os objetivos específicos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pt-BR" sz="3200" dirty="0"/>
              <a:t>(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tamanho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32 no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mínimo</a:t>
            </a:r>
            <a:r>
              <a:rPr lang="pt-BR" sz="3200" dirty="0"/>
              <a:t>)</a:t>
            </a:r>
            <a:endParaRPr sz="320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20610512" y="30570487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0" y="17754600"/>
            <a:ext cx="30603825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1943100" y="23717250"/>
            <a:ext cx="13144500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15192375" y="98425"/>
            <a:ext cx="219075" cy="26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5648037" y="973798"/>
            <a:ext cx="19674276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556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/>
              <a:t>2</a:t>
            </a:r>
            <a:r>
              <a:rPr lang="en-US" sz="6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ª </a:t>
            </a:r>
            <a:r>
              <a:rPr lang="en-US" sz="6000" b="1" dirty="0"/>
              <a:t>SEMANA DE INFORMÁTICA - NEW TECH</a:t>
            </a:r>
            <a:r>
              <a:rPr lang="en-US" sz="6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2025</a:t>
            </a:r>
            <a:endParaRPr sz="6000" b="1" dirty="0"/>
          </a:p>
        </p:txBody>
      </p:sp>
      <p:pic>
        <p:nvPicPr>
          <p:cNvPr id="116" name="Google Shape;116;p14" descr="Uma imagem contendo Interface gráfica do usuário&#10;&#10;Descrição gerada automa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485387" y="824411"/>
            <a:ext cx="3216791" cy="4726713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 txBox="1"/>
          <p:nvPr/>
        </p:nvSpPr>
        <p:spPr>
          <a:xfrm>
            <a:off x="4672731" y="29226827"/>
            <a:ext cx="7574100" cy="634500"/>
          </a:xfrm>
          <a:prstGeom prst="rect">
            <a:avLst/>
          </a:prstGeom>
          <a:solidFill>
            <a:srgbClr val="004358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79675" tIns="39825" rIns="79675" bIns="39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MATERIAL E MÉTODOS</a:t>
            </a: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19007950" y="30176818"/>
            <a:ext cx="7574100" cy="634500"/>
          </a:xfrm>
          <a:prstGeom prst="rect">
            <a:avLst/>
          </a:prstGeom>
          <a:solidFill>
            <a:srgbClr val="004358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79675" tIns="39825" rIns="79675" bIns="39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AGRADECIMENTOS </a:t>
            </a: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4"/>
          <p:cNvSpPr txBox="1"/>
          <p:nvPr/>
        </p:nvSpPr>
        <p:spPr>
          <a:xfrm>
            <a:off x="4672719" y="12596292"/>
            <a:ext cx="7574100" cy="634500"/>
          </a:xfrm>
          <a:prstGeom prst="rect">
            <a:avLst/>
          </a:prstGeom>
          <a:solidFill>
            <a:srgbClr val="004358"/>
          </a:solidFill>
          <a:ln>
            <a:solidFill>
              <a:srgbClr val="004358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79675" tIns="39825" rIns="79675" bIns="39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4672719" y="24025117"/>
            <a:ext cx="7574100" cy="634500"/>
          </a:xfrm>
          <a:prstGeom prst="rect">
            <a:avLst/>
          </a:prstGeom>
          <a:solidFill>
            <a:srgbClr val="004358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79675" tIns="39825" rIns="79675" bIns="39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18912694" y="18465654"/>
            <a:ext cx="7574100" cy="634500"/>
          </a:xfrm>
          <a:prstGeom prst="rect">
            <a:avLst/>
          </a:prstGeom>
          <a:solidFill>
            <a:srgbClr val="004358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79675" tIns="39825" rIns="79675" bIns="39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RESULTADOS ESPERADOS</a:t>
            </a: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19007869" y="22901515"/>
            <a:ext cx="7574100" cy="634500"/>
          </a:xfrm>
          <a:prstGeom prst="rect">
            <a:avLst/>
          </a:prstGeom>
          <a:solidFill>
            <a:srgbClr val="004358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79675" tIns="39825" rIns="79675" bIns="39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CONCLUSÕES</a:t>
            </a: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4"/>
          <p:cNvSpPr txBox="1"/>
          <p:nvPr/>
        </p:nvSpPr>
        <p:spPr>
          <a:xfrm>
            <a:off x="2321758" y="14130884"/>
            <a:ext cx="124302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tamanho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32 no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mínimo</a:t>
            </a:r>
            <a:r>
              <a:rPr lang="en-US" sz="3200" dirty="0">
                <a:solidFill>
                  <a:schemeClr val="dk1"/>
                </a:solidFill>
                <a:highlight>
                  <a:srgbClr val="FFFFFF"/>
                </a:highlight>
              </a:rPr>
              <a:t>.</a:t>
            </a:r>
            <a:endParaRPr sz="3200" dirty="0"/>
          </a:p>
        </p:txBody>
      </p:sp>
      <p:sp>
        <p:nvSpPr>
          <p:cNvPr id="127" name="Google Shape;127;p14"/>
          <p:cNvSpPr txBox="1"/>
          <p:nvPr/>
        </p:nvSpPr>
        <p:spPr>
          <a:xfrm>
            <a:off x="2043949" y="30561100"/>
            <a:ext cx="13047600" cy="53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</a:rPr>
              <a:t>Ferramentas </a:t>
            </a:r>
            <a:r>
              <a:rPr lang="en-US" sz="3200" dirty="0" err="1">
                <a:solidFill>
                  <a:schemeClr val="dk1"/>
                </a:solidFill>
              </a:rPr>
              <a:t>utilizadas</a:t>
            </a:r>
            <a:r>
              <a:rPr lang="en-US" sz="3200" dirty="0">
                <a:solidFill>
                  <a:schemeClr val="dk1"/>
                </a:solidFill>
              </a:rPr>
              <a:t> e </a:t>
            </a:r>
            <a:r>
              <a:rPr lang="en-US" sz="3200" dirty="0" err="1">
                <a:solidFill>
                  <a:schemeClr val="dk1"/>
                </a:solidFill>
              </a:rPr>
              <a:t>como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foi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realizado</a:t>
            </a:r>
            <a:r>
              <a:rPr lang="en-US" sz="3200" dirty="0">
                <a:solidFill>
                  <a:schemeClr val="dk1"/>
                </a:solidFill>
              </a:rPr>
              <a:t> o </a:t>
            </a:r>
            <a:r>
              <a:rPr lang="en-US" sz="3200" dirty="0" err="1">
                <a:solidFill>
                  <a:schemeClr val="dk1"/>
                </a:solidFill>
              </a:rPr>
              <a:t>projeto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</a:rPr>
              <a:t>(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tamanho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32 no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mínimo</a:t>
            </a:r>
            <a:r>
              <a:rPr lang="en-US" sz="3200" dirty="0">
                <a:solidFill>
                  <a:schemeClr val="dk1"/>
                </a:solidFill>
              </a:rPr>
              <a:t>) </a:t>
            </a:r>
            <a:endParaRPr sz="320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28" name="Google Shape;128;p14"/>
          <p:cNvSpPr txBox="1"/>
          <p:nvPr/>
        </p:nvSpPr>
        <p:spPr>
          <a:xfrm>
            <a:off x="16215538" y="23717250"/>
            <a:ext cx="13158900" cy="34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noAutofit/>
          </a:bodyPr>
          <a:lstStyle/>
          <a:p>
            <a:pPr algn="just"/>
            <a:r>
              <a:rPr lang="pt-BR" sz="3200" dirty="0"/>
              <a:t>(</a:t>
            </a:r>
            <a:r>
              <a:rPr lang="pt-BR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tamanho 32 no mínimo</a:t>
            </a:r>
            <a:r>
              <a:rPr lang="pt-BR" sz="3200" dirty="0"/>
              <a:t>)</a:t>
            </a:r>
            <a:endParaRPr sz="32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129" name="Google Shape;129;p14"/>
          <p:cNvSpPr txBox="1"/>
          <p:nvPr/>
        </p:nvSpPr>
        <p:spPr>
          <a:xfrm>
            <a:off x="16411513" y="31040413"/>
            <a:ext cx="13158900" cy="3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75" tIns="45825" rIns="91675" bIns="458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/>
              <a:t>Se houver, ou seja, não obrigatório.</a:t>
            </a:r>
          </a:p>
          <a:p>
            <a:pPr algn="just"/>
            <a:r>
              <a:rPr lang="pt-BR" sz="3200" dirty="0">
                <a:solidFill>
                  <a:schemeClr val="dk1"/>
                </a:solidFill>
              </a:rPr>
              <a:t>(</a:t>
            </a:r>
            <a:r>
              <a:rPr lang="pt-BR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tamanho 32 no mínimo</a:t>
            </a:r>
            <a:r>
              <a:rPr lang="pt-BR" sz="3200" dirty="0">
                <a:solidFill>
                  <a:schemeClr val="dk1"/>
                </a:solidFill>
              </a:rPr>
              <a:t>) </a:t>
            </a:r>
            <a:endParaRPr sz="3200"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</p:txBody>
      </p:sp>
      <p:pic>
        <p:nvPicPr>
          <p:cNvPr id="130" name="Google Shape;130;p14"/>
          <p:cNvPicPr preferRelativeResize="0"/>
          <p:nvPr/>
        </p:nvPicPr>
        <p:blipFill>
          <a:blip r:embed="rId4"/>
          <a:srcRect/>
          <a:stretch/>
        </p:blipFill>
        <p:spPr>
          <a:xfrm>
            <a:off x="18461154" y="12332966"/>
            <a:ext cx="3350428" cy="33504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Google Shape;116;p14">
            <a:extLst>
              <a:ext uri="{FF2B5EF4-FFF2-40B4-BE49-F238E27FC236}">
                <a16:creationId xmlns:a16="http://schemas.microsoft.com/office/drawing/2014/main" id="{F056A323-05B2-CD36-6847-B34F2AAB385D}"/>
              </a:ext>
            </a:extLst>
          </p:cNvPr>
          <p:cNvPicPr preferRelativeResize="0"/>
          <p:nvPr/>
        </p:nvPicPr>
        <p:blipFill>
          <a:blip r:embed="rId5"/>
          <a:srcRect l="25454" r="24391"/>
          <a:stretch/>
        </p:blipFill>
        <p:spPr>
          <a:xfrm>
            <a:off x="1438910" y="769655"/>
            <a:ext cx="3078225" cy="4685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0;p14">
            <a:extLst>
              <a:ext uri="{FF2B5EF4-FFF2-40B4-BE49-F238E27FC236}">
                <a16:creationId xmlns:a16="http://schemas.microsoft.com/office/drawing/2014/main" id="{FB66891C-C058-B1E8-952D-2A924F5AF2A5}"/>
              </a:ext>
            </a:extLst>
          </p:cNvPr>
          <p:cNvPicPr preferRelativeResize="0"/>
          <p:nvPr/>
        </p:nvPicPr>
        <p:blipFill>
          <a:blip r:embed="rId5"/>
          <a:srcRect/>
          <a:stretch/>
        </p:blipFill>
        <p:spPr>
          <a:xfrm>
            <a:off x="23573374" y="12352998"/>
            <a:ext cx="3350428" cy="33504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4D330C8-BF94-82C9-4EBD-254A62139706}"/>
              </a:ext>
            </a:extLst>
          </p:cNvPr>
          <p:cNvSpPr txBox="1"/>
          <p:nvPr/>
        </p:nvSpPr>
        <p:spPr>
          <a:xfrm>
            <a:off x="18461154" y="16020288"/>
            <a:ext cx="32101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Figura 1 – nome da figura1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40F5406-50C8-38DD-BD1D-3C747BB3FBDB}"/>
              </a:ext>
            </a:extLst>
          </p:cNvPr>
          <p:cNvSpPr txBox="1"/>
          <p:nvPr/>
        </p:nvSpPr>
        <p:spPr>
          <a:xfrm>
            <a:off x="23717250" y="16081751"/>
            <a:ext cx="32101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Figura 2 – nome da figura2</a:t>
            </a:r>
          </a:p>
        </p:txBody>
      </p:sp>
      <p:sp>
        <p:nvSpPr>
          <p:cNvPr id="9" name="Google Shape;123;p14">
            <a:extLst>
              <a:ext uri="{FF2B5EF4-FFF2-40B4-BE49-F238E27FC236}">
                <a16:creationId xmlns:a16="http://schemas.microsoft.com/office/drawing/2014/main" id="{73739306-EC19-D1B3-A5C9-205D4C059BED}"/>
              </a:ext>
            </a:extLst>
          </p:cNvPr>
          <p:cNvSpPr txBox="1"/>
          <p:nvPr/>
        </p:nvSpPr>
        <p:spPr>
          <a:xfrm>
            <a:off x="19007869" y="27152599"/>
            <a:ext cx="7574100" cy="849869"/>
          </a:xfrm>
          <a:prstGeom prst="rect">
            <a:avLst/>
          </a:prstGeom>
          <a:solidFill>
            <a:srgbClr val="004358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79675" tIns="39825" rIns="79675" bIns="39825" anchor="t" anchorCtr="0">
            <a:sp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n-US" sz="36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REFERÊNCIAS BIBLIOGRAFICAS </a:t>
            </a:r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/>
          <p:nvPr/>
        </p:nvSpPr>
        <p:spPr>
          <a:xfrm>
            <a:off x="2450646" y="3690311"/>
            <a:ext cx="25943880" cy="1107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en-US" sz="6600" b="1" i="0" u="sng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Orientações</a:t>
            </a:r>
            <a:r>
              <a:rPr lang="en-US" sz="6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6600" b="1" i="0" u="sng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confecção</a:t>
            </a:r>
            <a:r>
              <a:rPr lang="en-US" sz="6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6600" b="1" i="0" u="sng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pôster</a:t>
            </a:r>
            <a:r>
              <a:rPr lang="en-US" sz="6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6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aluno-autor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terá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liberdade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confecção-diagramação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seu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pôster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Todavia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seguem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algumas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orientações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</a:pPr>
            <a:endParaRPr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Formato (</a:t>
            </a: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obrigatório</a:t>
            </a: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):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máximo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de 01 (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uma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)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página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com 90 cm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largura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e 110 cm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altura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(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formato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retrato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),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conforme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modelo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disponibilizado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. Fonte: Arial</a:t>
            </a: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endParaRPr lang="en-US" sz="3200" dirty="0">
              <a:solidFill>
                <a:schemeClr val="dk1"/>
              </a:solidFill>
              <a:latin typeface="+mn-lt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Título</a:t>
            </a: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do </a:t>
            </a: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trabalho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: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tamanho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70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ou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equivalente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a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depender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número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caracteres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título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trabalho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.</a:t>
            </a: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endParaRPr lang="en-US" sz="3200" dirty="0">
              <a:solidFill>
                <a:schemeClr val="dk1"/>
              </a:solidFill>
              <a:latin typeface="+mn-lt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Autores</a:t>
            </a: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e </a:t>
            </a: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Instituição</a:t>
            </a: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: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Nome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completo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dos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autores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em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Fonte Arial,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tamanho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40,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letras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maiúsculas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negrito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.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Filiação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em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Fonte Arial,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tamanho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28. </a:t>
            </a: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endParaRPr lang="en-US" sz="3200" dirty="0">
              <a:solidFill>
                <a:schemeClr val="dk1"/>
              </a:solidFill>
              <a:latin typeface="+mn-lt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Seções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: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Introdução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Objetivos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Material 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Métodos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Resultados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ou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Resultados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Esperados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Conclusões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Referências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Agradecimentos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(Fonte Arial,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tamanho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32 no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mínimo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). As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referências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devem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seguir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padrões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ABNT. Manter as cores  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fontes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dos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subtítulos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no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modelo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fornecido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chemeClr val="dk1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Wingdings" panose="05000000000000000000" pitchFamily="2" charset="2"/>
              <a:buChar char="§"/>
            </a:pPr>
            <a:endParaRPr sz="3200" b="1" i="0" u="none" strike="noStrike" cap="none" dirty="0">
              <a:solidFill>
                <a:schemeClr val="dk1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Textos</a:t>
            </a: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e </a:t>
            </a: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Figuras</a:t>
            </a: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/</a:t>
            </a: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Tabelas</a:t>
            </a: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/</a:t>
            </a:r>
            <a:r>
              <a:rPr lang="en-US" sz="3200" b="1" i="0" u="sng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Esquemas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: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A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disposição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dos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elementos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(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subtítulos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Textos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Figuras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/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Tabelas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/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Esquemas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),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assim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como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cores 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espaços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entre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elementos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podem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ser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definidos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pelos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autores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. </a:t>
            </a:r>
            <a:endParaRPr sz="3200" dirty="0">
              <a:latin typeface="+mn-lt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endParaRPr sz="3200" b="1" i="0" u="none" strike="noStrike" cap="none" dirty="0">
              <a:solidFill>
                <a:schemeClr val="dk1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Wingdings" panose="05000000000000000000" pitchFamily="2" charset="2"/>
              <a:buChar char="§"/>
            </a:pPr>
            <a:r>
              <a:rPr lang="en-US" sz="3200" b="1" i="0" u="sng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Material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: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 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pôster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deverá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ter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cordão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para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pendurar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poderá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ser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confeccionado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em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papel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ou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lona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.</a:t>
            </a:r>
            <a:endParaRPr sz="3200" dirty="0">
              <a:latin typeface="+mn-lt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</a:pPr>
            <a:endParaRPr sz="28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resentação em branco">
  <a:themeElements>
    <a:clrScheme name="Apresentação em br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460</Words>
  <Application>Microsoft Office PowerPoint</Application>
  <PresentationFormat>Personalizar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Apresentação em branco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 VALVASSORI</dc:creator>
  <cp:lastModifiedBy>Eliana Tiba Gomes Grande</cp:lastModifiedBy>
  <cp:revision>7</cp:revision>
  <dcterms:created xsi:type="dcterms:W3CDTF">2000-05-11T14:19:16Z</dcterms:created>
  <dcterms:modified xsi:type="dcterms:W3CDTF">2025-05-12T23:33:46Z</dcterms:modified>
</cp:coreProperties>
</file>