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32399288" cy="43200638"/>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6" roundtripDataSignature="AMtx7mg21zHuFh261O+W1/Y74IorWhioh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7766"/>
    <a:srgbClr val="9B7D16"/>
    <a:srgbClr val="1141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5033" autoAdjust="0"/>
  </p:normalViewPr>
  <p:slideViewPr>
    <p:cSldViewPr snapToGrid="0">
      <p:cViewPr>
        <p:scale>
          <a:sx n="30" d="100"/>
          <a:sy n="30" d="100"/>
        </p:scale>
        <p:origin x="1186" y="-46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customschemas.google.com/relationships/presentationmetadata" Target="metadata"/><Relationship Id="rId10" Type="http://schemas.openxmlformats.org/officeDocument/2006/relationships/tableStyles" Target="tableStyles.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464902" y="685800"/>
            <a:ext cx="1929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2144713" y="685800"/>
            <a:ext cx="2570162"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lide de Título"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4050000" y="7070003"/>
            <a:ext cx="24300000" cy="15039900"/>
          </a:xfrm>
          <a:prstGeom prst="rect">
            <a:avLst/>
          </a:prstGeom>
          <a:noFill/>
          <a:ln>
            <a:noFill/>
          </a:ln>
        </p:spPr>
        <p:txBody>
          <a:bodyPr spcFirstLastPara="1" wrap="square" lIns="321950" tIns="160925" rIns="321950" bIns="160925" anchor="b" anchorCtr="0">
            <a:normAutofit/>
          </a:bodyPr>
          <a:lstStyle>
            <a:lvl1pPr lvl="0" algn="ctr">
              <a:lnSpc>
                <a:spcPct val="90000"/>
              </a:lnSpc>
              <a:spcBef>
                <a:spcPts val="0"/>
              </a:spcBef>
              <a:spcAft>
                <a:spcPts val="0"/>
              </a:spcAft>
              <a:buClr>
                <a:schemeClr val="dk1"/>
              </a:buClr>
              <a:buSzPts val="21100"/>
              <a:buFont typeface="Calibri"/>
              <a:buNone/>
              <a:defRPr sz="21100"/>
            </a:lvl1pPr>
            <a:lvl2pPr lvl="1">
              <a:spcBef>
                <a:spcPts val="0"/>
              </a:spcBef>
              <a:spcAft>
                <a:spcPts val="0"/>
              </a:spcAft>
              <a:buSzPts val="4900"/>
              <a:buNone/>
              <a:defRPr/>
            </a:lvl2pPr>
            <a:lvl3pPr lvl="2">
              <a:spcBef>
                <a:spcPts val="0"/>
              </a:spcBef>
              <a:spcAft>
                <a:spcPts val="0"/>
              </a:spcAft>
              <a:buSzPts val="4900"/>
              <a:buNone/>
              <a:defRPr/>
            </a:lvl3pPr>
            <a:lvl4pPr lvl="3">
              <a:spcBef>
                <a:spcPts val="0"/>
              </a:spcBef>
              <a:spcAft>
                <a:spcPts val="0"/>
              </a:spcAft>
              <a:buSzPts val="4900"/>
              <a:buNone/>
              <a:defRPr/>
            </a:lvl4pPr>
            <a:lvl5pPr lvl="4">
              <a:spcBef>
                <a:spcPts val="0"/>
              </a:spcBef>
              <a:spcAft>
                <a:spcPts val="0"/>
              </a:spcAft>
              <a:buSzPts val="4900"/>
              <a:buNone/>
              <a:defRPr/>
            </a:lvl5pPr>
            <a:lvl6pPr lvl="5">
              <a:spcBef>
                <a:spcPts val="0"/>
              </a:spcBef>
              <a:spcAft>
                <a:spcPts val="0"/>
              </a:spcAft>
              <a:buSzPts val="4900"/>
              <a:buNone/>
              <a:defRPr/>
            </a:lvl6pPr>
            <a:lvl7pPr lvl="6">
              <a:spcBef>
                <a:spcPts val="0"/>
              </a:spcBef>
              <a:spcAft>
                <a:spcPts val="0"/>
              </a:spcAft>
              <a:buSzPts val="4900"/>
              <a:buNone/>
              <a:defRPr/>
            </a:lvl7pPr>
            <a:lvl8pPr lvl="7">
              <a:spcBef>
                <a:spcPts val="0"/>
              </a:spcBef>
              <a:spcAft>
                <a:spcPts val="0"/>
              </a:spcAft>
              <a:buSzPts val="4900"/>
              <a:buNone/>
              <a:defRPr/>
            </a:lvl8pPr>
            <a:lvl9pPr lvl="8">
              <a:spcBef>
                <a:spcPts val="0"/>
              </a:spcBef>
              <a:spcAft>
                <a:spcPts val="0"/>
              </a:spcAft>
              <a:buSzPts val="4900"/>
              <a:buNone/>
              <a:defRPr/>
            </a:lvl9pPr>
          </a:lstStyle>
          <a:p>
            <a:endParaRPr/>
          </a:p>
        </p:txBody>
      </p:sp>
      <p:sp>
        <p:nvSpPr>
          <p:cNvPr id="13" name="Google Shape;13;p3"/>
          <p:cNvSpPr txBox="1">
            <a:spLocks noGrp="1"/>
          </p:cNvSpPr>
          <p:nvPr>
            <p:ph type="subTitle" idx="1"/>
          </p:nvPr>
        </p:nvSpPr>
        <p:spPr>
          <a:xfrm>
            <a:off x="4050000" y="22690003"/>
            <a:ext cx="24300000" cy="10430100"/>
          </a:xfrm>
          <a:prstGeom prst="rect">
            <a:avLst/>
          </a:prstGeom>
          <a:noFill/>
          <a:ln>
            <a:noFill/>
          </a:ln>
        </p:spPr>
        <p:txBody>
          <a:bodyPr spcFirstLastPara="1" wrap="square" lIns="321950" tIns="160925" rIns="321950" bIns="160925" anchor="t" anchorCtr="0">
            <a:normAutofit/>
          </a:bodyPr>
          <a:lstStyle>
            <a:lvl1pPr lvl="0" algn="ctr">
              <a:lnSpc>
                <a:spcPct val="90000"/>
              </a:lnSpc>
              <a:spcBef>
                <a:spcPts val="3500"/>
              </a:spcBef>
              <a:spcAft>
                <a:spcPts val="0"/>
              </a:spcAft>
              <a:buClr>
                <a:schemeClr val="dk1"/>
              </a:buClr>
              <a:buSzPts val="8500"/>
              <a:buNone/>
              <a:defRPr sz="8500"/>
            </a:lvl1pPr>
            <a:lvl2pPr lvl="1" algn="ctr">
              <a:lnSpc>
                <a:spcPct val="90000"/>
              </a:lnSpc>
              <a:spcBef>
                <a:spcPts val="1800"/>
              </a:spcBef>
              <a:spcAft>
                <a:spcPts val="0"/>
              </a:spcAft>
              <a:buClr>
                <a:schemeClr val="dk1"/>
              </a:buClr>
              <a:buSzPts val="7000"/>
              <a:buNone/>
              <a:defRPr sz="7000"/>
            </a:lvl2pPr>
            <a:lvl3pPr lvl="2" algn="ctr">
              <a:lnSpc>
                <a:spcPct val="90000"/>
              </a:lnSpc>
              <a:spcBef>
                <a:spcPts val="1800"/>
              </a:spcBef>
              <a:spcAft>
                <a:spcPts val="0"/>
              </a:spcAft>
              <a:buClr>
                <a:schemeClr val="dk1"/>
              </a:buClr>
              <a:buSzPts val="6300"/>
              <a:buNone/>
              <a:defRPr sz="6300"/>
            </a:lvl3pPr>
            <a:lvl4pPr lvl="3" algn="ctr">
              <a:lnSpc>
                <a:spcPct val="90000"/>
              </a:lnSpc>
              <a:spcBef>
                <a:spcPts val="1800"/>
              </a:spcBef>
              <a:spcAft>
                <a:spcPts val="0"/>
              </a:spcAft>
              <a:buClr>
                <a:schemeClr val="dk1"/>
              </a:buClr>
              <a:buSzPts val="5600"/>
              <a:buNone/>
              <a:defRPr sz="5600"/>
            </a:lvl4pPr>
            <a:lvl5pPr lvl="4" algn="ctr">
              <a:lnSpc>
                <a:spcPct val="90000"/>
              </a:lnSpc>
              <a:spcBef>
                <a:spcPts val="1800"/>
              </a:spcBef>
              <a:spcAft>
                <a:spcPts val="0"/>
              </a:spcAft>
              <a:buClr>
                <a:schemeClr val="dk1"/>
              </a:buClr>
              <a:buSzPts val="5600"/>
              <a:buNone/>
              <a:defRPr sz="5600"/>
            </a:lvl5pPr>
            <a:lvl6pPr lvl="5" algn="ctr">
              <a:lnSpc>
                <a:spcPct val="90000"/>
              </a:lnSpc>
              <a:spcBef>
                <a:spcPts val="1800"/>
              </a:spcBef>
              <a:spcAft>
                <a:spcPts val="0"/>
              </a:spcAft>
              <a:buClr>
                <a:schemeClr val="dk1"/>
              </a:buClr>
              <a:buSzPts val="5600"/>
              <a:buNone/>
              <a:defRPr sz="5600"/>
            </a:lvl6pPr>
            <a:lvl7pPr lvl="6" algn="ctr">
              <a:lnSpc>
                <a:spcPct val="90000"/>
              </a:lnSpc>
              <a:spcBef>
                <a:spcPts val="1800"/>
              </a:spcBef>
              <a:spcAft>
                <a:spcPts val="0"/>
              </a:spcAft>
              <a:buClr>
                <a:schemeClr val="dk1"/>
              </a:buClr>
              <a:buSzPts val="5600"/>
              <a:buNone/>
              <a:defRPr sz="5600"/>
            </a:lvl7pPr>
            <a:lvl8pPr lvl="7" algn="ctr">
              <a:lnSpc>
                <a:spcPct val="90000"/>
              </a:lnSpc>
              <a:spcBef>
                <a:spcPts val="1800"/>
              </a:spcBef>
              <a:spcAft>
                <a:spcPts val="0"/>
              </a:spcAft>
              <a:buClr>
                <a:schemeClr val="dk1"/>
              </a:buClr>
              <a:buSzPts val="5600"/>
              <a:buNone/>
              <a:defRPr sz="5600"/>
            </a:lvl8pPr>
            <a:lvl9pPr lvl="8" algn="ctr">
              <a:lnSpc>
                <a:spcPct val="90000"/>
              </a:lnSpc>
              <a:spcBef>
                <a:spcPts val="1800"/>
              </a:spcBef>
              <a:spcAft>
                <a:spcPts val="0"/>
              </a:spcAft>
              <a:buClr>
                <a:schemeClr val="dk1"/>
              </a:buClr>
              <a:buSzPts val="5600"/>
              <a:buNone/>
              <a:defRPr sz="5600"/>
            </a:lvl9pPr>
          </a:lstStyle>
          <a:p>
            <a:endParaRPr/>
          </a:p>
        </p:txBody>
      </p:sp>
      <p:sp>
        <p:nvSpPr>
          <p:cNvPr id="14" name="Google Shape;14;p3"/>
          <p:cNvSpPr txBox="1">
            <a:spLocks noGrp="1"/>
          </p:cNvSpPr>
          <p:nvPr>
            <p:ph type="dt" idx="10"/>
          </p:nvPr>
        </p:nvSpPr>
        <p:spPr>
          <a:xfrm>
            <a:off x="2227500" y="40040000"/>
            <a:ext cx="7290000" cy="2300100"/>
          </a:xfrm>
          <a:prstGeom prst="rect">
            <a:avLst/>
          </a:prstGeom>
          <a:noFill/>
          <a:ln>
            <a:noFill/>
          </a:ln>
        </p:spPr>
        <p:txBody>
          <a:bodyPr spcFirstLastPara="1" wrap="square" lIns="321950" tIns="160925" rIns="321950" bIns="160925" anchor="ctr" anchorCtr="0">
            <a:noAutofit/>
          </a:bodyPr>
          <a:lstStyle>
            <a:lvl1pPr lvl="0" algn="l">
              <a:spcBef>
                <a:spcPts val="0"/>
              </a:spcBef>
              <a:spcAft>
                <a:spcPts val="0"/>
              </a:spcAft>
              <a:buSzPts val="4900"/>
              <a:buNone/>
              <a:defRPr/>
            </a:lvl1pPr>
            <a:lvl2pPr lvl="1" algn="l">
              <a:spcBef>
                <a:spcPts val="0"/>
              </a:spcBef>
              <a:spcAft>
                <a:spcPts val="0"/>
              </a:spcAft>
              <a:buSzPts val="4900"/>
              <a:buNone/>
              <a:defRPr/>
            </a:lvl2pPr>
            <a:lvl3pPr lvl="2" algn="l">
              <a:spcBef>
                <a:spcPts val="0"/>
              </a:spcBef>
              <a:spcAft>
                <a:spcPts val="0"/>
              </a:spcAft>
              <a:buSzPts val="4900"/>
              <a:buNone/>
              <a:defRPr/>
            </a:lvl3pPr>
            <a:lvl4pPr lvl="3" algn="l">
              <a:spcBef>
                <a:spcPts val="0"/>
              </a:spcBef>
              <a:spcAft>
                <a:spcPts val="0"/>
              </a:spcAft>
              <a:buSzPts val="4900"/>
              <a:buNone/>
              <a:defRPr/>
            </a:lvl4pPr>
            <a:lvl5pPr lvl="4" algn="l">
              <a:spcBef>
                <a:spcPts val="0"/>
              </a:spcBef>
              <a:spcAft>
                <a:spcPts val="0"/>
              </a:spcAft>
              <a:buSzPts val="4900"/>
              <a:buNone/>
              <a:defRPr/>
            </a:lvl5pPr>
            <a:lvl6pPr lvl="5" algn="l">
              <a:spcBef>
                <a:spcPts val="0"/>
              </a:spcBef>
              <a:spcAft>
                <a:spcPts val="0"/>
              </a:spcAft>
              <a:buSzPts val="4900"/>
              <a:buNone/>
              <a:defRPr/>
            </a:lvl6pPr>
            <a:lvl7pPr lvl="6" algn="l">
              <a:spcBef>
                <a:spcPts val="0"/>
              </a:spcBef>
              <a:spcAft>
                <a:spcPts val="0"/>
              </a:spcAft>
              <a:buSzPts val="4900"/>
              <a:buNone/>
              <a:defRPr/>
            </a:lvl7pPr>
            <a:lvl8pPr lvl="7" algn="l">
              <a:spcBef>
                <a:spcPts val="0"/>
              </a:spcBef>
              <a:spcAft>
                <a:spcPts val="0"/>
              </a:spcAft>
              <a:buSzPts val="4900"/>
              <a:buNone/>
              <a:defRPr/>
            </a:lvl8pPr>
            <a:lvl9pPr lvl="8" algn="l">
              <a:spcBef>
                <a:spcPts val="0"/>
              </a:spcBef>
              <a:spcAft>
                <a:spcPts val="0"/>
              </a:spcAft>
              <a:buSzPts val="4900"/>
              <a:buNone/>
              <a:defRPr/>
            </a:lvl9pPr>
          </a:lstStyle>
          <a:p>
            <a:endParaRPr/>
          </a:p>
        </p:txBody>
      </p:sp>
      <p:sp>
        <p:nvSpPr>
          <p:cNvPr id="15" name="Google Shape;15;p3"/>
          <p:cNvSpPr txBox="1">
            <a:spLocks noGrp="1"/>
          </p:cNvSpPr>
          <p:nvPr>
            <p:ph type="ftr" idx="11"/>
          </p:nvPr>
        </p:nvSpPr>
        <p:spPr>
          <a:xfrm>
            <a:off x="10732500" y="40040000"/>
            <a:ext cx="10935000" cy="2300100"/>
          </a:xfrm>
          <a:prstGeom prst="rect">
            <a:avLst/>
          </a:prstGeom>
          <a:noFill/>
          <a:ln>
            <a:noFill/>
          </a:ln>
        </p:spPr>
        <p:txBody>
          <a:bodyPr spcFirstLastPara="1" wrap="square" lIns="321950" tIns="160925" rIns="321950" bIns="160925" anchor="ctr" anchorCtr="0">
            <a:noAutofit/>
          </a:bodyPr>
          <a:lstStyle>
            <a:lvl1pPr lvl="0" algn="ctr">
              <a:spcBef>
                <a:spcPts val="0"/>
              </a:spcBef>
              <a:spcAft>
                <a:spcPts val="0"/>
              </a:spcAft>
              <a:buSzPts val="4900"/>
              <a:buNone/>
              <a:defRPr/>
            </a:lvl1pPr>
            <a:lvl2pPr lvl="1" algn="l">
              <a:spcBef>
                <a:spcPts val="0"/>
              </a:spcBef>
              <a:spcAft>
                <a:spcPts val="0"/>
              </a:spcAft>
              <a:buSzPts val="4900"/>
              <a:buNone/>
              <a:defRPr/>
            </a:lvl2pPr>
            <a:lvl3pPr lvl="2" algn="l">
              <a:spcBef>
                <a:spcPts val="0"/>
              </a:spcBef>
              <a:spcAft>
                <a:spcPts val="0"/>
              </a:spcAft>
              <a:buSzPts val="4900"/>
              <a:buNone/>
              <a:defRPr/>
            </a:lvl3pPr>
            <a:lvl4pPr lvl="3" algn="l">
              <a:spcBef>
                <a:spcPts val="0"/>
              </a:spcBef>
              <a:spcAft>
                <a:spcPts val="0"/>
              </a:spcAft>
              <a:buSzPts val="4900"/>
              <a:buNone/>
              <a:defRPr/>
            </a:lvl4pPr>
            <a:lvl5pPr lvl="4" algn="l">
              <a:spcBef>
                <a:spcPts val="0"/>
              </a:spcBef>
              <a:spcAft>
                <a:spcPts val="0"/>
              </a:spcAft>
              <a:buSzPts val="4900"/>
              <a:buNone/>
              <a:defRPr/>
            </a:lvl5pPr>
            <a:lvl6pPr lvl="5" algn="l">
              <a:spcBef>
                <a:spcPts val="0"/>
              </a:spcBef>
              <a:spcAft>
                <a:spcPts val="0"/>
              </a:spcAft>
              <a:buSzPts val="4900"/>
              <a:buNone/>
              <a:defRPr/>
            </a:lvl6pPr>
            <a:lvl7pPr lvl="6" algn="l">
              <a:spcBef>
                <a:spcPts val="0"/>
              </a:spcBef>
              <a:spcAft>
                <a:spcPts val="0"/>
              </a:spcAft>
              <a:buSzPts val="4900"/>
              <a:buNone/>
              <a:defRPr/>
            </a:lvl7pPr>
            <a:lvl8pPr lvl="7" algn="l">
              <a:spcBef>
                <a:spcPts val="0"/>
              </a:spcBef>
              <a:spcAft>
                <a:spcPts val="0"/>
              </a:spcAft>
              <a:buSzPts val="4900"/>
              <a:buNone/>
              <a:defRPr/>
            </a:lvl8pPr>
            <a:lvl9pPr lvl="8" algn="l">
              <a:spcBef>
                <a:spcPts val="0"/>
              </a:spcBef>
              <a:spcAft>
                <a:spcPts val="0"/>
              </a:spcAft>
              <a:buSzPts val="4900"/>
              <a:buNone/>
              <a:defRPr/>
            </a:lvl9pPr>
          </a:lstStyle>
          <a:p>
            <a:endParaRPr/>
          </a:p>
        </p:txBody>
      </p:sp>
      <p:sp>
        <p:nvSpPr>
          <p:cNvPr id="16" name="Google Shape;16;p3"/>
          <p:cNvSpPr txBox="1">
            <a:spLocks noGrp="1"/>
          </p:cNvSpPr>
          <p:nvPr>
            <p:ph type="sldNum" idx="12"/>
          </p:nvPr>
        </p:nvSpPr>
        <p:spPr>
          <a:xfrm>
            <a:off x="22882500" y="40040000"/>
            <a:ext cx="7290000" cy="2300100"/>
          </a:xfrm>
          <a:prstGeom prst="rect">
            <a:avLst/>
          </a:prstGeom>
          <a:noFill/>
          <a:ln>
            <a:noFill/>
          </a:ln>
        </p:spPr>
        <p:txBody>
          <a:bodyPr spcFirstLastPara="1" wrap="square" lIns="321950" tIns="160925" rIns="321950" bIns="1609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e Texto Vertical"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2227500" y="2300000"/>
            <a:ext cx="27945000" cy="8349900"/>
          </a:xfrm>
          <a:prstGeom prst="rect">
            <a:avLst/>
          </a:prstGeom>
          <a:noFill/>
          <a:ln>
            <a:noFill/>
          </a:ln>
        </p:spPr>
        <p:txBody>
          <a:bodyPr spcFirstLastPara="1" wrap="square" lIns="321950" tIns="160925" rIns="321950" bIns="160925" anchor="ctr" anchorCtr="0">
            <a:normAutofit/>
          </a:bodyPr>
          <a:lstStyle>
            <a:lvl1pPr lvl="0" algn="l">
              <a:lnSpc>
                <a:spcPct val="90000"/>
              </a:lnSpc>
              <a:spcBef>
                <a:spcPts val="0"/>
              </a:spcBef>
              <a:spcAft>
                <a:spcPts val="0"/>
              </a:spcAft>
              <a:buClr>
                <a:schemeClr val="dk1"/>
              </a:buClr>
              <a:buSzPts val="6300"/>
              <a:buNone/>
              <a:defRPr/>
            </a:lvl1pPr>
            <a:lvl2pPr lvl="1">
              <a:spcBef>
                <a:spcPts val="0"/>
              </a:spcBef>
              <a:spcAft>
                <a:spcPts val="0"/>
              </a:spcAft>
              <a:buSzPts val="4900"/>
              <a:buNone/>
              <a:defRPr/>
            </a:lvl2pPr>
            <a:lvl3pPr lvl="2">
              <a:spcBef>
                <a:spcPts val="0"/>
              </a:spcBef>
              <a:spcAft>
                <a:spcPts val="0"/>
              </a:spcAft>
              <a:buSzPts val="4900"/>
              <a:buNone/>
              <a:defRPr/>
            </a:lvl3pPr>
            <a:lvl4pPr lvl="3">
              <a:spcBef>
                <a:spcPts val="0"/>
              </a:spcBef>
              <a:spcAft>
                <a:spcPts val="0"/>
              </a:spcAft>
              <a:buSzPts val="4900"/>
              <a:buNone/>
              <a:defRPr/>
            </a:lvl4pPr>
            <a:lvl5pPr lvl="4">
              <a:spcBef>
                <a:spcPts val="0"/>
              </a:spcBef>
              <a:spcAft>
                <a:spcPts val="0"/>
              </a:spcAft>
              <a:buSzPts val="4900"/>
              <a:buNone/>
              <a:defRPr/>
            </a:lvl5pPr>
            <a:lvl6pPr lvl="5">
              <a:spcBef>
                <a:spcPts val="0"/>
              </a:spcBef>
              <a:spcAft>
                <a:spcPts val="0"/>
              </a:spcAft>
              <a:buSzPts val="4900"/>
              <a:buNone/>
              <a:defRPr/>
            </a:lvl6pPr>
            <a:lvl7pPr lvl="6">
              <a:spcBef>
                <a:spcPts val="0"/>
              </a:spcBef>
              <a:spcAft>
                <a:spcPts val="0"/>
              </a:spcAft>
              <a:buSzPts val="4900"/>
              <a:buNone/>
              <a:defRPr/>
            </a:lvl7pPr>
            <a:lvl8pPr lvl="7">
              <a:spcBef>
                <a:spcPts val="0"/>
              </a:spcBef>
              <a:spcAft>
                <a:spcPts val="0"/>
              </a:spcAft>
              <a:buSzPts val="4900"/>
              <a:buNone/>
              <a:defRPr/>
            </a:lvl8pPr>
            <a:lvl9pPr lvl="8">
              <a:spcBef>
                <a:spcPts val="0"/>
              </a:spcBef>
              <a:spcAft>
                <a:spcPts val="0"/>
              </a:spcAft>
              <a:buSzPts val="4900"/>
              <a:buNone/>
              <a:defRPr/>
            </a:lvl9pPr>
          </a:lstStyle>
          <a:p>
            <a:endParaRPr/>
          </a:p>
        </p:txBody>
      </p:sp>
      <p:sp>
        <p:nvSpPr>
          <p:cNvPr id="70" name="Google Shape;70;p12"/>
          <p:cNvSpPr txBox="1">
            <a:spLocks noGrp="1"/>
          </p:cNvSpPr>
          <p:nvPr>
            <p:ph type="body" idx="1"/>
          </p:nvPr>
        </p:nvSpPr>
        <p:spPr>
          <a:xfrm rot="5400000">
            <a:off x="2494950" y="11232550"/>
            <a:ext cx="27410100" cy="27945000"/>
          </a:xfrm>
          <a:prstGeom prst="rect">
            <a:avLst/>
          </a:prstGeom>
          <a:noFill/>
          <a:ln>
            <a:noFill/>
          </a:ln>
        </p:spPr>
        <p:txBody>
          <a:bodyPr spcFirstLastPara="1" wrap="square" lIns="321950" tIns="160925" rIns="321950" bIns="160925" anchor="t" anchorCtr="0">
            <a:normAutofit/>
          </a:bodyPr>
          <a:lstStyle>
            <a:lvl1pPr marL="457200" lvl="0" indent="-628650" algn="l">
              <a:lnSpc>
                <a:spcPct val="90000"/>
              </a:lnSpc>
              <a:spcBef>
                <a:spcPts val="3500"/>
              </a:spcBef>
              <a:spcAft>
                <a:spcPts val="0"/>
              </a:spcAft>
              <a:buClr>
                <a:schemeClr val="dk1"/>
              </a:buClr>
              <a:buSzPts val="6300"/>
              <a:buChar char="•"/>
              <a:defRPr/>
            </a:lvl1pPr>
            <a:lvl2pPr marL="914400" lvl="1" indent="-628650" algn="l">
              <a:lnSpc>
                <a:spcPct val="90000"/>
              </a:lnSpc>
              <a:spcBef>
                <a:spcPts val="1800"/>
              </a:spcBef>
              <a:spcAft>
                <a:spcPts val="0"/>
              </a:spcAft>
              <a:buClr>
                <a:schemeClr val="dk1"/>
              </a:buClr>
              <a:buSzPts val="6300"/>
              <a:buChar char="•"/>
              <a:defRPr/>
            </a:lvl2pPr>
            <a:lvl3pPr marL="1371600" lvl="2" indent="-628650" algn="l">
              <a:lnSpc>
                <a:spcPct val="90000"/>
              </a:lnSpc>
              <a:spcBef>
                <a:spcPts val="1800"/>
              </a:spcBef>
              <a:spcAft>
                <a:spcPts val="0"/>
              </a:spcAft>
              <a:buClr>
                <a:schemeClr val="dk1"/>
              </a:buClr>
              <a:buSzPts val="6300"/>
              <a:buChar char="•"/>
              <a:defRPr/>
            </a:lvl3pPr>
            <a:lvl4pPr marL="1828800" lvl="3" indent="-628650" algn="l">
              <a:lnSpc>
                <a:spcPct val="90000"/>
              </a:lnSpc>
              <a:spcBef>
                <a:spcPts val="1800"/>
              </a:spcBef>
              <a:spcAft>
                <a:spcPts val="0"/>
              </a:spcAft>
              <a:buClr>
                <a:schemeClr val="dk1"/>
              </a:buClr>
              <a:buSzPts val="6300"/>
              <a:buChar char="•"/>
              <a:defRPr/>
            </a:lvl4pPr>
            <a:lvl5pPr marL="2286000" lvl="4" indent="-628650" algn="l">
              <a:lnSpc>
                <a:spcPct val="90000"/>
              </a:lnSpc>
              <a:spcBef>
                <a:spcPts val="1800"/>
              </a:spcBef>
              <a:spcAft>
                <a:spcPts val="0"/>
              </a:spcAft>
              <a:buClr>
                <a:schemeClr val="dk1"/>
              </a:buClr>
              <a:buSzPts val="6300"/>
              <a:buChar char="•"/>
              <a:defRPr/>
            </a:lvl5pPr>
            <a:lvl6pPr marL="2743200" lvl="5" indent="-628650" algn="l">
              <a:lnSpc>
                <a:spcPct val="90000"/>
              </a:lnSpc>
              <a:spcBef>
                <a:spcPts val="1800"/>
              </a:spcBef>
              <a:spcAft>
                <a:spcPts val="0"/>
              </a:spcAft>
              <a:buClr>
                <a:schemeClr val="dk1"/>
              </a:buClr>
              <a:buSzPts val="6300"/>
              <a:buChar char="•"/>
              <a:defRPr/>
            </a:lvl6pPr>
            <a:lvl7pPr marL="3200400" lvl="6" indent="-628650" algn="l">
              <a:lnSpc>
                <a:spcPct val="90000"/>
              </a:lnSpc>
              <a:spcBef>
                <a:spcPts val="1800"/>
              </a:spcBef>
              <a:spcAft>
                <a:spcPts val="0"/>
              </a:spcAft>
              <a:buClr>
                <a:schemeClr val="dk1"/>
              </a:buClr>
              <a:buSzPts val="6300"/>
              <a:buChar char="•"/>
              <a:defRPr/>
            </a:lvl7pPr>
            <a:lvl8pPr marL="3657600" lvl="7" indent="-628650" algn="l">
              <a:lnSpc>
                <a:spcPct val="90000"/>
              </a:lnSpc>
              <a:spcBef>
                <a:spcPts val="1800"/>
              </a:spcBef>
              <a:spcAft>
                <a:spcPts val="0"/>
              </a:spcAft>
              <a:buClr>
                <a:schemeClr val="dk1"/>
              </a:buClr>
              <a:buSzPts val="6300"/>
              <a:buChar char="•"/>
              <a:defRPr/>
            </a:lvl8pPr>
            <a:lvl9pPr marL="4114800" lvl="8" indent="-628650" algn="l">
              <a:lnSpc>
                <a:spcPct val="90000"/>
              </a:lnSpc>
              <a:spcBef>
                <a:spcPts val="1800"/>
              </a:spcBef>
              <a:spcAft>
                <a:spcPts val="0"/>
              </a:spcAft>
              <a:buClr>
                <a:schemeClr val="dk1"/>
              </a:buClr>
              <a:buSzPts val="6300"/>
              <a:buChar char="•"/>
              <a:defRPr/>
            </a:lvl9pPr>
          </a:lstStyle>
          <a:p>
            <a:endParaRPr/>
          </a:p>
        </p:txBody>
      </p:sp>
      <p:sp>
        <p:nvSpPr>
          <p:cNvPr id="71" name="Google Shape;71;p12"/>
          <p:cNvSpPr txBox="1">
            <a:spLocks noGrp="1"/>
          </p:cNvSpPr>
          <p:nvPr>
            <p:ph type="dt" idx="10"/>
          </p:nvPr>
        </p:nvSpPr>
        <p:spPr>
          <a:xfrm>
            <a:off x="2227500" y="40040000"/>
            <a:ext cx="7290000" cy="2300100"/>
          </a:xfrm>
          <a:prstGeom prst="rect">
            <a:avLst/>
          </a:prstGeom>
          <a:noFill/>
          <a:ln>
            <a:noFill/>
          </a:ln>
        </p:spPr>
        <p:txBody>
          <a:bodyPr spcFirstLastPara="1" wrap="square" lIns="321950" tIns="160925" rIns="321950" bIns="160925" anchor="ctr" anchorCtr="0">
            <a:noAutofit/>
          </a:bodyPr>
          <a:lstStyle>
            <a:lvl1pPr lvl="0" algn="l">
              <a:spcBef>
                <a:spcPts val="0"/>
              </a:spcBef>
              <a:spcAft>
                <a:spcPts val="0"/>
              </a:spcAft>
              <a:buSzPts val="4900"/>
              <a:buNone/>
              <a:defRPr/>
            </a:lvl1pPr>
            <a:lvl2pPr lvl="1" algn="l">
              <a:spcBef>
                <a:spcPts val="0"/>
              </a:spcBef>
              <a:spcAft>
                <a:spcPts val="0"/>
              </a:spcAft>
              <a:buSzPts val="4900"/>
              <a:buNone/>
              <a:defRPr/>
            </a:lvl2pPr>
            <a:lvl3pPr lvl="2" algn="l">
              <a:spcBef>
                <a:spcPts val="0"/>
              </a:spcBef>
              <a:spcAft>
                <a:spcPts val="0"/>
              </a:spcAft>
              <a:buSzPts val="4900"/>
              <a:buNone/>
              <a:defRPr/>
            </a:lvl3pPr>
            <a:lvl4pPr lvl="3" algn="l">
              <a:spcBef>
                <a:spcPts val="0"/>
              </a:spcBef>
              <a:spcAft>
                <a:spcPts val="0"/>
              </a:spcAft>
              <a:buSzPts val="4900"/>
              <a:buNone/>
              <a:defRPr/>
            </a:lvl4pPr>
            <a:lvl5pPr lvl="4" algn="l">
              <a:spcBef>
                <a:spcPts val="0"/>
              </a:spcBef>
              <a:spcAft>
                <a:spcPts val="0"/>
              </a:spcAft>
              <a:buSzPts val="4900"/>
              <a:buNone/>
              <a:defRPr/>
            </a:lvl5pPr>
            <a:lvl6pPr lvl="5" algn="l">
              <a:spcBef>
                <a:spcPts val="0"/>
              </a:spcBef>
              <a:spcAft>
                <a:spcPts val="0"/>
              </a:spcAft>
              <a:buSzPts val="4900"/>
              <a:buNone/>
              <a:defRPr/>
            </a:lvl6pPr>
            <a:lvl7pPr lvl="6" algn="l">
              <a:spcBef>
                <a:spcPts val="0"/>
              </a:spcBef>
              <a:spcAft>
                <a:spcPts val="0"/>
              </a:spcAft>
              <a:buSzPts val="4900"/>
              <a:buNone/>
              <a:defRPr/>
            </a:lvl7pPr>
            <a:lvl8pPr lvl="7" algn="l">
              <a:spcBef>
                <a:spcPts val="0"/>
              </a:spcBef>
              <a:spcAft>
                <a:spcPts val="0"/>
              </a:spcAft>
              <a:buSzPts val="4900"/>
              <a:buNone/>
              <a:defRPr/>
            </a:lvl8pPr>
            <a:lvl9pPr lvl="8" algn="l">
              <a:spcBef>
                <a:spcPts val="0"/>
              </a:spcBef>
              <a:spcAft>
                <a:spcPts val="0"/>
              </a:spcAft>
              <a:buSzPts val="4900"/>
              <a:buNone/>
              <a:defRPr/>
            </a:lvl9pPr>
          </a:lstStyle>
          <a:p>
            <a:endParaRPr/>
          </a:p>
        </p:txBody>
      </p:sp>
      <p:sp>
        <p:nvSpPr>
          <p:cNvPr id="72" name="Google Shape;72;p12"/>
          <p:cNvSpPr txBox="1">
            <a:spLocks noGrp="1"/>
          </p:cNvSpPr>
          <p:nvPr>
            <p:ph type="ftr" idx="11"/>
          </p:nvPr>
        </p:nvSpPr>
        <p:spPr>
          <a:xfrm>
            <a:off x="10732500" y="40040000"/>
            <a:ext cx="10935000" cy="2300100"/>
          </a:xfrm>
          <a:prstGeom prst="rect">
            <a:avLst/>
          </a:prstGeom>
          <a:noFill/>
          <a:ln>
            <a:noFill/>
          </a:ln>
        </p:spPr>
        <p:txBody>
          <a:bodyPr spcFirstLastPara="1" wrap="square" lIns="321950" tIns="160925" rIns="321950" bIns="160925" anchor="ctr" anchorCtr="0">
            <a:noAutofit/>
          </a:bodyPr>
          <a:lstStyle>
            <a:lvl1pPr lvl="0" algn="ctr">
              <a:spcBef>
                <a:spcPts val="0"/>
              </a:spcBef>
              <a:spcAft>
                <a:spcPts val="0"/>
              </a:spcAft>
              <a:buSzPts val="4900"/>
              <a:buNone/>
              <a:defRPr/>
            </a:lvl1pPr>
            <a:lvl2pPr lvl="1" algn="l">
              <a:spcBef>
                <a:spcPts val="0"/>
              </a:spcBef>
              <a:spcAft>
                <a:spcPts val="0"/>
              </a:spcAft>
              <a:buSzPts val="4900"/>
              <a:buNone/>
              <a:defRPr/>
            </a:lvl2pPr>
            <a:lvl3pPr lvl="2" algn="l">
              <a:spcBef>
                <a:spcPts val="0"/>
              </a:spcBef>
              <a:spcAft>
                <a:spcPts val="0"/>
              </a:spcAft>
              <a:buSzPts val="4900"/>
              <a:buNone/>
              <a:defRPr/>
            </a:lvl3pPr>
            <a:lvl4pPr lvl="3" algn="l">
              <a:spcBef>
                <a:spcPts val="0"/>
              </a:spcBef>
              <a:spcAft>
                <a:spcPts val="0"/>
              </a:spcAft>
              <a:buSzPts val="4900"/>
              <a:buNone/>
              <a:defRPr/>
            </a:lvl4pPr>
            <a:lvl5pPr lvl="4" algn="l">
              <a:spcBef>
                <a:spcPts val="0"/>
              </a:spcBef>
              <a:spcAft>
                <a:spcPts val="0"/>
              </a:spcAft>
              <a:buSzPts val="4900"/>
              <a:buNone/>
              <a:defRPr/>
            </a:lvl5pPr>
            <a:lvl6pPr lvl="5" algn="l">
              <a:spcBef>
                <a:spcPts val="0"/>
              </a:spcBef>
              <a:spcAft>
                <a:spcPts val="0"/>
              </a:spcAft>
              <a:buSzPts val="4900"/>
              <a:buNone/>
              <a:defRPr/>
            </a:lvl6pPr>
            <a:lvl7pPr lvl="6" algn="l">
              <a:spcBef>
                <a:spcPts val="0"/>
              </a:spcBef>
              <a:spcAft>
                <a:spcPts val="0"/>
              </a:spcAft>
              <a:buSzPts val="4900"/>
              <a:buNone/>
              <a:defRPr/>
            </a:lvl7pPr>
            <a:lvl8pPr lvl="7" algn="l">
              <a:spcBef>
                <a:spcPts val="0"/>
              </a:spcBef>
              <a:spcAft>
                <a:spcPts val="0"/>
              </a:spcAft>
              <a:buSzPts val="4900"/>
              <a:buNone/>
              <a:defRPr/>
            </a:lvl8pPr>
            <a:lvl9pPr lvl="8" algn="l">
              <a:spcBef>
                <a:spcPts val="0"/>
              </a:spcBef>
              <a:spcAft>
                <a:spcPts val="0"/>
              </a:spcAft>
              <a:buSzPts val="4900"/>
              <a:buNone/>
              <a:defRPr/>
            </a:lvl9pPr>
          </a:lstStyle>
          <a:p>
            <a:endParaRPr/>
          </a:p>
        </p:txBody>
      </p:sp>
      <p:sp>
        <p:nvSpPr>
          <p:cNvPr id="73" name="Google Shape;73;p12"/>
          <p:cNvSpPr txBox="1">
            <a:spLocks noGrp="1"/>
          </p:cNvSpPr>
          <p:nvPr>
            <p:ph type="sldNum" idx="12"/>
          </p:nvPr>
        </p:nvSpPr>
        <p:spPr>
          <a:xfrm>
            <a:off x="22882500" y="40040000"/>
            <a:ext cx="7290000" cy="2300100"/>
          </a:xfrm>
          <a:prstGeom prst="rect">
            <a:avLst/>
          </a:prstGeom>
          <a:noFill/>
          <a:ln>
            <a:noFill/>
          </a:ln>
        </p:spPr>
        <p:txBody>
          <a:bodyPr spcFirstLastPara="1" wrap="square" lIns="321950" tIns="160925" rIns="321950" bIns="1609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exto e Título Vertical"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8374500" y="17111900"/>
            <a:ext cx="36609900" cy="6986100"/>
          </a:xfrm>
          <a:prstGeom prst="rect">
            <a:avLst/>
          </a:prstGeom>
          <a:noFill/>
          <a:ln>
            <a:noFill/>
          </a:ln>
        </p:spPr>
        <p:txBody>
          <a:bodyPr spcFirstLastPara="1" wrap="square" lIns="321950" tIns="160925" rIns="321950" bIns="160925" anchor="ctr" anchorCtr="0">
            <a:normAutofit/>
          </a:bodyPr>
          <a:lstStyle>
            <a:lvl1pPr lvl="0" algn="l">
              <a:lnSpc>
                <a:spcPct val="90000"/>
              </a:lnSpc>
              <a:spcBef>
                <a:spcPts val="0"/>
              </a:spcBef>
              <a:spcAft>
                <a:spcPts val="0"/>
              </a:spcAft>
              <a:buClr>
                <a:schemeClr val="dk1"/>
              </a:buClr>
              <a:buSzPts val="6300"/>
              <a:buNone/>
              <a:defRPr/>
            </a:lvl1pPr>
            <a:lvl2pPr lvl="1">
              <a:spcBef>
                <a:spcPts val="0"/>
              </a:spcBef>
              <a:spcAft>
                <a:spcPts val="0"/>
              </a:spcAft>
              <a:buSzPts val="4900"/>
              <a:buNone/>
              <a:defRPr/>
            </a:lvl2pPr>
            <a:lvl3pPr lvl="2">
              <a:spcBef>
                <a:spcPts val="0"/>
              </a:spcBef>
              <a:spcAft>
                <a:spcPts val="0"/>
              </a:spcAft>
              <a:buSzPts val="4900"/>
              <a:buNone/>
              <a:defRPr/>
            </a:lvl3pPr>
            <a:lvl4pPr lvl="3">
              <a:spcBef>
                <a:spcPts val="0"/>
              </a:spcBef>
              <a:spcAft>
                <a:spcPts val="0"/>
              </a:spcAft>
              <a:buSzPts val="4900"/>
              <a:buNone/>
              <a:defRPr/>
            </a:lvl4pPr>
            <a:lvl5pPr lvl="4">
              <a:spcBef>
                <a:spcPts val="0"/>
              </a:spcBef>
              <a:spcAft>
                <a:spcPts val="0"/>
              </a:spcAft>
              <a:buSzPts val="4900"/>
              <a:buNone/>
              <a:defRPr/>
            </a:lvl5pPr>
            <a:lvl6pPr lvl="5">
              <a:spcBef>
                <a:spcPts val="0"/>
              </a:spcBef>
              <a:spcAft>
                <a:spcPts val="0"/>
              </a:spcAft>
              <a:buSzPts val="4900"/>
              <a:buNone/>
              <a:defRPr/>
            </a:lvl6pPr>
            <a:lvl7pPr lvl="6">
              <a:spcBef>
                <a:spcPts val="0"/>
              </a:spcBef>
              <a:spcAft>
                <a:spcPts val="0"/>
              </a:spcAft>
              <a:buSzPts val="4900"/>
              <a:buNone/>
              <a:defRPr/>
            </a:lvl7pPr>
            <a:lvl8pPr lvl="7">
              <a:spcBef>
                <a:spcPts val="0"/>
              </a:spcBef>
              <a:spcAft>
                <a:spcPts val="0"/>
              </a:spcAft>
              <a:buSzPts val="4900"/>
              <a:buNone/>
              <a:defRPr/>
            </a:lvl8pPr>
            <a:lvl9pPr lvl="8">
              <a:spcBef>
                <a:spcPts val="0"/>
              </a:spcBef>
              <a:spcAft>
                <a:spcPts val="0"/>
              </a:spcAft>
              <a:buSzPts val="4900"/>
              <a:buNone/>
              <a:defRPr/>
            </a:lvl9pPr>
          </a:lstStyle>
          <a:p>
            <a:endParaRPr/>
          </a:p>
        </p:txBody>
      </p:sp>
      <p:sp>
        <p:nvSpPr>
          <p:cNvPr id="76" name="Google Shape;76;p13"/>
          <p:cNvSpPr txBox="1">
            <a:spLocks noGrp="1"/>
          </p:cNvSpPr>
          <p:nvPr>
            <p:ph type="body" idx="1"/>
          </p:nvPr>
        </p:nvSpPr>
        <p:spPr>
          <a:xfrm rot="5400000">
            <a:off x="-5800500" y="10328150"/>
            <a:ext cx="36609900" cy="20553600"/>
          </a:xfrm>
          <a:prstGeom prst="rect">
            <a:avLst/>
          </a:prstGeom>
          <a:noFill/>
          <a:ln>
            <a:noFill/>
          </a:ln>
        </p:spPr>
        <p:txBody>
          <a:bodyPr spcFirstLastPara="1" wrap="square" lIns="321950" tIns="160925" rIns="321950" bIns="160925" anchor="t" anchorCtr="0">
            <a:normAutofit/>
          </a:bodyPr>
          <a:lstStyle>
            <a:lvl1pPr marL="457200" lvl="0" indent="-628650" algn="l">
              <a:lnSpc>
                <a:spcPct val="90000"/>
              </a:lnSpc>
              <a:spcBef>
                <a:spcPts val="3500"/>
              </a:spcBef>
              <a:spcAft>
                <a:spcPts val="0"/>
              </a:spcAft>
              <a:buClr>
                <a:schemeClr val="dk1"/>
              </a:buClr>
              <a:buSzPts val="6300"/>
              <a:buChar char="•"/>
              <a:defRPr/>
            </a:lvl1pPr>
            <a:lvl2pPr marL="914400" lvl="1" indent="-628650" algn="l">
              <a:lnSpc>
                <a:spcPct val="90000"/>
              </a:lnSpc>
              <a:spcBef>
                <a:spcPts val="1800"/>
              </a:spcBef>
              <a:spcAft>
                <a:spcPts val="0"/>
              </a:spcAft>
              <a:buClr>
                <a:schemeClr val="dk1"/>
              </a:buClr>
              <a:buSzPts val="6300"/>
              <a:buChar char="•"/>
              <a:defRPr/>
            </a:lvl2pPr>
            <a:lvl3pPr marL="1371600" lvl="2" indent="-628650" algn="l">
              <a:lnSpc>
                <a:spcPct val="90000"/>
              </a:lnSpc>
              <a:spcBef>
                <a:spcPts val="1800"/>
              </a:spcBef>
              <a:spcAft>
                <a:spcPts val="0"/>
              </a:spcAft>
              <a:buClr>
                <a:schemeClr val="dk1"/>
              </a:buClr>
              <a:buSzPts val="6300"/>
              <a:buChar char="•"/>
              <a:defRPr/>
            </a:lvl3pPr>
            <a:lvl4pPr marL="1828800" lvl="3" indent="-628650" algn="l">
              <a:lnSpc>
                <a:spcPct val="90000"/>
              </a:lnSpc>
              <a:spcBef>
                <a:spcPts val="1800"/>
              </a:spcBef>
              <a:spcAft>
                <a:spcPts val="0"/>
              </a:spcAft>
              <a:buClr>
                <a:schemeClr val="dk1"/>
              </a:buClr>
              <a:buSzPts val="6300"/>
              <a:buChar char="•"/>
              <a:defRPr/>
            </a:lvl4pPr>
            <a:lvl5pPr marL="2286000" lvl="4" indent="-628650" algn="l">
              <a:lnSpc>
                <a:spcPct val="90000"/>
              </a:lnSpc>
              <a:spcBef>
                <a:spcPts val="1800"/>
              </a:spcBef>
              <a:spcAft>
                <a:spcPts val="0"/>
              </a:spcAft>
              <a:buClr>
                <a:schemeClr val="dk1"/>
              </a:buClr>
              <a:buSzPts val="6300"/>
              <a:buChar char="•"/>
              <a:defRPr/>
            </a:lvl5pPr>
            <a:lvl6pPr marL="2743200" lvl="5" indent="-628650" algn="l">
              <a:lnSpc>
                <a:spcPct val="90000"/>
              </a:lnSpc>
              <a:spcBef>
                <a:spcPts val="1800"/>
              </a:spcBef>
              <a:spcAft>
                <a:spcPts val="0"/>
              </a:spcAft>
              <a:buClr>
                <a:schemeClr val="dk1"/>
              </a:buClr>
              <a:buSzPts val="6300"/>
              <a:buChar char="•"/>
              <a:defRPr/>
            </a:lvl6pPr>
            <a:lvl7pPr marL="3200400" lvl="6" indent="-628650" algn="l">
              <a:lnSpc>
                <a:spcPct val="90000"/>
              </a:lnSpc>
              <a:spcBef>
                <a:spcPts val="1800"/>
              </a:spcBef>
              <a:spcAft>
                <a:spcPts val="0"/>
              </a:spcAft>
              <a:buClr>
                <a:schemeClr val="dk1"/>
              </a:buClr>
              <a:buSzPts val="6300"/>
              <a:buChar char="•"/>
              <a:defRPr/>
            </a:lvl7pPr>
            <a:lvl8pPr marL="3657600" lvl="7" indent="-628650" algn="l">
              <a:lnSpc>
                <a:spcPct val="90000"/>
              </a:lnSpc>
              <a:spcBef>
                <a:spcPts val="1800"/>
              </a:spcBef>
              <a:spcAft>
                <a:spcPts val="0"/>
              </a:spcAft>
              <a:buClr>
                <a:schemeClr val="dk1"/>
              </a:buClr>
              <a:buSzPts val="6300"/>
              <a:buChar char="•"/>
              <a:defRPr/>
            </a:lvl8pPr>
            <a:lvl9pPr marL="4114800" lvl="8" indent="-628650" algn="l">
              <a:lnSpc>
                <a:spcPct val="90000"/>
              </a:lnSpc>
              <a:spcBef>
                <a:spcPts val="1800"/>
              </a:spcBef>
              <a:spcAft>
                <a:spcPts val="0"/>
              </a:spcAft>
              <a:buClr>
                <a:schemeClr val="dk1"/>
              </a:buClr>
              <a:buSzPts val="6300"/>
              <a:buChar char="•"/>
              <a:defRPr/>
            </a:lvl9pPr>
          </a:lstStyle>
          <a:p>
            <a:endParaRPr/>
          </a:p>
        </p:txBody>
      </p:sp>
      <p:sp>
        <p:nvSpPr>
          <p:cNvPr id="77" name="Google Shape;77;p13"/>
          <p:cNvSpPr txBox="1">
            <a:spLocks noGrp="1"/>
          </p:cNvSpPr>
          <p:nvPr>
            <p:ph type="dt" idx="10"/>
          </p:nvPr>
        </p:nvSpPr>
        <p:spPr>
          <a:xfrm>
            <a:off x="2227500" y="40040000"/>
            <a:ext cx="7290000" cy="2300100"/>
          </a:xfrm>
          <a:prstGeom prst="rect">
            <a:avLst/>
          </a:prstGeom>
          <a:noFill/>
          <a:ln>
            <a:noFill/>
          </a:ln>
        </p:spPr>
        <p:txBody>
          <a:bodyPr spcFirstLastPara="1" wrap="square" lIns="321950" tIns="160925" rIns="321950" bIns="160925" anchor="ctr" anchorCtr="0">
            <a:noAutofit/>
          </a:bodyPr>
          <a:lstStyle>
            <a:lvl1pPr lvl="0" algn="l">
              <a:spcBef>
                <a:spcPts val="0"/>
              </a:spcBef>
              <a:spcAft>
                <a:spcPts val="0"/>
              </a:spcAft>
              <a:buSzPts val="4900"/>
              <a:buNone/>
              <a:defRPr/>
            </a:lvl1pPr>
            <a:lvl2pPr lvl="1" algn="l">
              <a:spcBef>
                <a:spcPts val="0"/>
              </a:spcBef>
              <a:spcAft>
                <a:spcPts val="0"/>
              </a:spcAft>
              <a:buSzPts val="4900"/>
              <a:buNone/>
              <a:defRPr/>
            </a:lvl2pPr>
            <a:lvl3pPr lvl="2" algn="l">
              <a:spcBef>
                <a:spcPts val="0"/>
              </a:spcBef>
              <a:spcAft>
                <a:spcPts val="0"/>
              </a:spcAft>
              <a:buSzPts val="4900"/>
              <a:buNone/>
              <a:defRPr/>
            </a:lvl3pPr>
            <a:lvl4pPr lvl="3" algn="l">
              <a:spcBef>
                <a:spcPts val="0"/>
              </a:spcBef>
              <a:spcAft>
                <a:spcPts val="0"/>
              </a:spcAft>
              <a:buSzPts val="4900"/>
              <a:buNone/>
              <a:defRPr/>
            </a:lvl4pPr>
            <a:lvl5pPr lvl="4" algn="l">
              <a:spcBef>
                <a:spcPts val="0"/>
              </a:spcBef>
              <a:spcAft>
                <a:spcPts val="0"/>
              </a:spcAft>
              <a:buSzPts val="4900"/>
              <a:buNone/>
              <a:defRPr/>
            </a:lvl5pPr>
            <a:lvl6pPr lvl="5" algn="l">
              <a:spcBef>
                <a:spcPts val="0"/>
              </a:spcBef>
              <a:spcAft>
                <a:spcPts val="0"/>
              </a:spcAft>
              <a:buSzPts val="4900"/>
              <a:buNone/>
              <a:defRPr/>
            </a:lvl6pPr>
            <a:lvl7pPr lvl="6" algn="l">
              <a:spcBef>
                <a:spcPts val="0"/>
              </a:spcBef>
              <a:spcAft>
                <a:spcPts val="0"/>
              </a:spcAft>
              <a:buSzPts val="4900"/>
              <a:buNone/>
              <a:defRPr/>
            </a:lvl7pPr>
            <a:lvl8pPr lvl="7" algn="l">
              <a:spcBef>
                <a:spcPts val="0"/>
              </a:spcBef>
              <a:spcAft>
                <a:spcPts val="0"/>
              </a:spcAft>
              <a:buSzPts val="4900"/>
              <a:buNone/>
              <a:defRPr/>
            </a:lvl8pPr>
            <a:lvl9pPr lvl="8" algn="l">
              <a:spcBef>
                <a:spcPts val="0"/>
              </a:spcBef>
              <a:spcAft>
                <a:spcPts val="0"/>
              </a:spcAft>
              <a:buSzPts val="4900"/>
              <a:buNone/>
              <a:defRPr/>
            </a:lvl9pPr>
          </a:lstStyle>
          <a:p>
            <a:endParaRPr/>
          </a:p>
        </p:txBody>
      </p:sp>
      <p:sp>
        <p:nvSpPr>
          <p:cNvPr id="78" name="Google Shape;78;p13"/>
          <p:cNvSpPr txBox="1">
            <a:spLocks noGrp="1"/>
          </p:cNvSpPr>
          <p:nvPr>
            <p:ph type="ftr" idx="11"/>
          </p:nvPr>
        </p:nvSpPr>
        <p:spPr>
          <a:xfrm>
            <a:off x="10732500" y="40040000"/>
            <a:ext cx="10935000" cy="2300100"/>
          </a:xfrm>
          <a:prstGeom prst="rect">
            <a:avLst/>
          </a:prstGeom>
          <a:noFill/>
          <a:ln>
            <a:noFill/>
          </a:ln>
        </p:spPr>
        <p:txBody>
          <a:bodyPr spcFirstLastPara="1" wrap="square" lIns="321950" tIns="160925" rIns="321950" bIns="160925" anchor="ctr" anchorCtr="0">
            <a:noAutofit/>
          </a:bodyPr>
          <a:lstStyle>
            <a:lvl1pPr lvl="0" algn="ctr">
              <a:spcBef>
                <a:spcPts val="0"/>
              </a:spcBef>
              <a:spcAft>
                <a:spcPts val="0"/>
              </a:spcAft>
              <a:buSzPts val="4900"/>
              <a:buNone/>
              <a:defRPr/>
            </a:lvl1pPr>
            <a:lvl2pPr lvl="1" algn="l">
              <a:spcBef>
                <a:spcPts val="0"/>
              </a:spcBef>
              <a:spcAft>
                <a:spcPts val="0"/>
              </a:spcAft>
              <a:buSzPts val="4900"/>
              <a:buNone/>
              <a:defRPr/>
            </a:lvl2pPr>
            <a:lvl3pPr lvl="2" algn="l">
              <a:spcBef>
                <a:spcPts val="0"/>
              </a:spcBef>
              <a:spcAft>
                <a:spcPts val="0"/>
              </a:spcAft>
              <a:buSzPts val="4900"/>
              <a:buNone/>
              <a:defRPr/>
            </a:lvl3pPr>
            <a:lvl4pPr lvl="3" algn="l">
              <a:spcBef>
                <a:spcPts val="0"/>
              </a:spcBef>
              <a:spcAft>
                <a:spcPts val="0"/>
              </a:spcAft>
              <a:buSzPts val="4900"/>
              <a:buNone/>
              <a:defRPr/>
            </a:lvl4pPr>
            <a:lvl5pPr lvl="4" algn="l">
              <a:spcBef>
                <a:spcPts val="0"/>
              </a:spcBef>
              <a:spcAft>
                <a:spcPts val="0"/>
              </a:spcAft>
              <a:buSzPts val="4900"/>
              <a:buNone/>
              <a:defRPr/>
            </a:lvl5pPr>
            <a:lvl6pPr lvl="5" algn="l">
              <a:spcBef>
                <a:spcPts val="0"/>
              </a:spcBef>
              <a:spcAft>
                <a:spcPts val="0"/>
              </a:spcAft>
              <a:buSzPts val="4900"/>
              <a:buNone/>
              <a:defRPr/>
            </a:lvl6pPr>
            <a:lvl7pPr lvl="6" algn="l">
              <a:spcBef>
                <a:spcPts val="0"/>
              </a:spcBef>
              <a:spcAft>
                <a:spcPts val="0"/>
              </a:spcAft>
              <a:buSzPts val="4900"/>
              <a:buNone/>
              <a:defRPr/>
            </a:lvl7pPr>
            <a:lvl8pPr lvl="7" algn="l">
              <a:spcBef>
                <a:spcPts val="0"/>
              </a:spcBef>
              <a:spcAft>
                <a:spcPts val="0"/>
              </a:spcAft>
              <a:buSzPts val="4900"/>
              <a:buNone/>
              <a:defRPr/>
            </a:lvl8pPr>
            <a:lvl9pPr lvl="8" algn="l">
              <a:spcBef>
                <a:spcPts val="0"/>
              </a:spcBef>
              <a:spcAft>
                <a:spcPts val="0"/>
              </a:spcAft>
              <a:buSzPts val="4900"/>
              <a:buNone/>
              <a:defRPr/>
            </a:lvl9pPr>
          </a:lstStyle>
          <a:p>
            <a:endParaRPr/>
          </a:p>
        </p:txBody>
      </p:sp>
      <p:sp>
        <p:nvSpPr>
          <p:cNvPr id="79" name="Google Shape;79;p13"/>
          <p:cNvSpPr txBox="1">
            <a:spLocks noGrp="1"/>
          </p:cNvSpPr>
          <p:nvPr>
            <p:ph type="sldNum" idx="12"/>
          </p:nvPr>
        </p:nvSpPr>
        <p:spPr>
          <a:xfrm>
            <a:off x="22882500" y="40040000"/>
            <a:ext cx="7290000" cy="2300100"/>
          </a:xfrm>
          <a:prstGeom prst="rect">
            <a:avLst/>
          </a:prstGeom>
          <a:noFill/>
          <a:ln>
            <a:noFill/>
          </a:ln>
        </p:spPr>
        <p:txBody>
          <a:bodyPr spcFirstLastPara="1" wrap="square" lIns="321950" tIns="160925" rIns="321950" bIns="1609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e Conteúdo"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227500" y="2300000"/>
            <a:ext cx="27945000" cy="8349900"/>
          </a:xfrm>
          <a:prstGeom prst="rect">
            <a:avLst/>
          </a:prstGeom>
          <a:noFill/>
          <a:ln>
            <a:noFill/>
          </a:ln>
        </p:spPr>
        <p:txBody>
          <a:bodyPr spcFirstLastPara="1" wrap="square" lIns="321950" tIns="160925" rIns="321950" bIns="160925" anchor="ctr" anchorCtr="0">
            <a:normAutofit/>
          </a:bodyPr>
          <a:lstStyle>
            <a:lvl1pPr lvl="0" algn="l">
              <a:lnSpc>
                <a:spcPct val="90000"/>
              </a:lnSpc>
              <a:spcBef>
                <a:spcPts val="0"/>
              </a:spcBef>
              <a:spcAft>
                <a:spcPts val="0"/>
              </a:spcAft>
              <a:buClr>
                <a:schemeClr val="dk1"/>
              </a:buClr>
              <a:buSzPts val="6300"/>
              <a:buNone/>
              <a:defRPr/>
            </a:lvl1pPr>
            <a:lvl2pPr lvl="1">
              <a:spcBef>
                <a:spcPts val="0"/>
              </a:spcBef>
              <a:spcAft>
                <a:spcPts val="0"/>
              </a:spcAft>
              <a:buSzPts val="4900"/>
              <a:buNone/>
              <a:defRPr/>
            </a:lvl2pPr>
            <a:lvl3pPr lvl="2">
              <a:spcBef>
                <a:spcPts val="0"/>
              </a:spcBef>
              <a:spcAft>
                <a:spcPts val="0"/>
              </a:spcAft>
              <a:buSzPts val="4900"/>
              <a:buNone/>
              <a:defRPr/>
            </a:lvl3pPr>
            <a:lvl4pPr lvl="3">
              <a:spcBef>
                <a:spcPts val="0"/>
              </a:spcBef>
              <a:spcAft>
                <a:spcPts val="0"/>
              </a:spcAft>
              <a:buSzPts val="4900"/>
              <a:buNone/>
              <a:defRPr/>
            </a:lvl4pPr>
            <a:lvl5pPr lvl="4">
              <a:spcBef>
                <a:spcPts val="0"/>
              </a:spcBef>
              <a:spcAft>
                <a:spcPts val="0"/>
              </a:spcAft>
              <a:buSzPts val="4900"/>
              <a:buNone/>
              <a:defRPr/>
            </a:lvl5pPr>
            <a:lvl6pPr lvl="5">
              <a:spcBef>
                <a:spcPts val="0"/>
              </a:spcBef>
              <a:spcAft>
                <a:spcPts val="0"/>
              </a:spcAft>
              <a:buSzPts val="4900"/>
              <a:buNone/>
              <a:defRPr/>
            </a:lvl6pPr>
            <a:lvl7pPr lvl="6">
              <a:spcBef>
                <a:spcPts val="0"/>
              </a:spcBef>
              <a:spcAft>
                <a:spcPts val="0"/>
              </a:spcAft>
              <a:buSzPts val="4900"/>
              <a:buNone/>
              <a:defRPr/>
            </a:lvl7pPr>
            <a:lvl8pPr lvl="7">
              <a:spcBef>
                <a:spcPts val="0"/>
              </a:spcBef>
              <a:spcAft>
                <a:spcPts val="0"/>
              </a:spcAft>
              <a:buSzPts val="4900"/>
              <a:buNone/>
              <a:defRPr/>
            </a:lvl8pPr>
            <a:lvl9pPr lvl="8">
              <a:spcBef>
                <a:spcPts val="0"/>
              </a:spcBef>
              <a:spcAft>
                <a:spcPts val="0"/>
              </a:spcAft>
              <a:buSzPts val="4900"/>
              <a:buNone/>
              <a:defRPr/>
            </a:lvl9pPr>
          </a:lstStyle>
          <a:p>
            <a:endParaRPr/>
          </a:p>
        </p:txBody>
      </p:sp>
      <p:sp>
        <p:nvSpPr>
          <p:cNvPr id="19" name="Google Shape;19;p4"/>
          <p:cNvSpPr txBox="1">
            <a:spLocks noGrp="1"/>
          </p:cNvSpPr>
          <p:nvPr>
            <p:ph type="body" idx="1"/>
          </p:nvPr>
        </p:nvSpPr>
        <p:spPr>
          <a:xfrm>
            <a:off x="2227500" y="11500000"/>
            <a:ext cx="27945000" cy="27410100"/>
          </a:xfrm>
          <a:prstGeom prst="rect">
            <a:avLst/>
          </a:prstGeom>
          <a:noFill/>
          <a:ln>
            <a:noFill/>
          </a:ln>
        </p:spPr>
        <p:txBody>
          <a:bodyPr spcFirstLastPara="1" wrap="square" lIns="321950" tIns="160925" rIns="321950" bIns="160925" anchor="t" anchorCtr="0">
            <a:normAutofit/>
          </a:bodyPr>
          <a:lstStyle>
            <a:lvl1pPr marL="457200" lvl="0" indent="-628650" algn="l">
              <a:lnSpc>
                <a:spcPct val="90000"/>
              </a:lnSpc>
              <a:spcBef>
                <a:spcPts val="3500"/>
              </a:spcBef>
              <a:spcAft>
                <a:spcPts val="0"/>
              </a:spcAft>
              <a:buClr>
                <a:schemeClr val="dk1"/>
              </a:buClr>
              <a:buSzPts val="6300"/>
              <a:buChar char="•"/>
              <a:defRPr/>
            </a:lvl1pPr>
            <a:lvl2pPr marL="914400" lvl="1" indent="-628650" algn="l">
              <a:lnSpc>
                <a:spcPct val="90000"/>
              </a:lnSpc>
              <a:spcBef>
                <a:spcPts val="1800"/>
              </a:spcBef>
              <a:spcAft>
                <a:spcPts val="0"/>
              </a:spcAft>
              <a:buClr>
                <a:schemeClr val="dk1"/>
              </a:buClr>
              <a:buSzPts val="6300"/>
              <a:buChar char="•"/>
              <a:defRPr/>
            </a:lvl2pPr>
            <a:lvl3pPr marL="1371600" lvl="2" indent="-628650" algn="l">
              <a:lnSpc>
                <a:spcPct val="90000"/>
              </a:lnSpc>
              <a:spcBef>
                <a:spcPts val="1800"/>
              </a:spcBef>
              <a:spcAft>
                <a:spcPts val="0"/>
              </a:spcAft>
              <a:buClr>
                <a:schemeClr val="dk1"/>
              </a:buClr>
              <a:buSzPts val="6300"/>
              <a:buChar char="•"/>
              <a:defRPr/>
            </a:lvl3pPr>
            <a:lvl4pPr marL="1828800" lvl="3" indent="-628650" algn="l">
              <a:lnSpc>
                <a:spcPct val="90000"/>
              </a:lnSpc>
              <a:spcBef>
                <a:spcPts val="1800"/>
              </a:spcBef>
              <a:spcAft>
                <a:spcPts val="0"/>
              </a:spcAft>
              <a:buClr>
                <a:schemeClr val="dk1"/>
              </a:buClr>
              <a:buSzPts val="6300"/>
              <a:buChar char="•"/>
              <a:defRPr/>
            </a:lvl4pPr>
            <a:lvl5pPr marL="2286000" lvl="4" indent="-628650" algn="l">
              <a:lnSpc>
                <a:spcPct val="90000"/>
              </a:lnSpc>
              <a:spcBef>
                <a:spcPts val="1800"/>
              </a:spcBef>
              <a:spcAft>
                <a:spcPts val="0"/>
              </a:spcAft>
              <a:buClr>
                <a:schemeClr val="dk1"/>
              </a:buClr>
              <a:buSzPts val="6300"/>
              <a:buChar char="•"/>
              <a:defRPr/>
            </a:lvl5pPr>
            <a:lvl6pPr marL="2743200" lvl="5" indent="-628650" algn="l">
              <a:lnSpc>
                <a:spcPct val="90000"/>
              </a:lnSpc>
              <a:spcBef>
                <a:spcPts val="1800"/>
              </a:spcBef>
              <a:spcAft>
                <a:spcPts val="0"/>
              </a:spcAft>
              <a:buClr>
                <a:schemeClr val="dk1"/>
              </a:buClr>
              <a:buSzPts val="6300"/>
              <a:buChar char="•"/>
              <a:defRPr/>
            </a:lvl6pPr>
            <a:lvl7pPr marL="3200400" lvl="6" indent="-628650" algn="l">
              <a:lnSpc>
                <a:spcPct val="90000"/>
              </a:lnSpc>
              <a:spcBef>
                <a:spcPts val="1800"/>
              </a:spcBef>
              <a:spcAft>
                <a:spcPts val="0"/>
              </a:spcAft>
              <a:buClr>
                <a:schemeClr val="dk1"/>
              </a:buClr>
              <a:buSzPts val="6300"/>
              <a:buChar char="•"/>
              <a:defRPr/>
            </a:lvl7pPr>
            <a:lvl8pPr marL="3657600" lvl="7" indent="-628650" algn="l">
              <a:lnSpc>
                <a:spcPct val="90000"/>
              </a:lnSpc>
              <a:spcBef>
                <a:spcPts val="1800"/>
              </a:spcBef>
              <a:spcAft>
                <a:spcPts val="0"/>
              </a:spcAft>
              <a:buClr>
                <a:schemeClr val="dk1"/>
              </a:buClr>
              <a:buSzPts val="6300"/>
              <a:buChar char="•"/>
              <a:defRPr/>
            </a:lvl8pPr>
            <a:lvl9pPr marL="4114800" lvl="8" indent="-628650" algn="l">
              <a:lnSpc>
                <a:spcPct val="90000"/>
              </a:lnSpc>
              <a:spcBef>
                <a:spcPts val="1800"/>
              </a:spcBef>
              <a:spcAft>
                <a:spcPts val="0"/>
              </a:spcAft>
              <a:buClr>
                <a:schemeClr val="dk1"/>
              </a:buClr>
              <a:buSzPts val="6300"/>
              <a:buChar char="•"/>
              <a:defRPr/>
            </a:lvl9pPr>
          </a:lstStyle>
          <a:p>
            <a:endParaRPr/>
          </a:p>
        </p:txBody>
      </p:sp>
      <p:sp>
        <p:nvSpPr>
          <p:cNvPr id="20" name="Google Shape;20;p4"/>
          <p:cNvSpPr txBox="1">
            <a:spLocks noGrp="1"/>
          </p:cNvSpPr>
          <p:nvPr>
            <p:ph type="dt" idx="10"/>
          </p:nvPr>
        </p:nvSpPr>
        <p:spPr>
          <a:xfrm>
            <a:off x="2227500" y="40040000"/>
            <a:ext cx="7290000" cy="2300100"/>
          </a:xfrm>
          <a:prstGeom prst="rect">
            <a:avLst/>
          </a:prstGeom>
          <a:noFill/>
          <a:ln>
            <a:noFill/>
          </a:ln>
        </p:spPr>
        <p:txBody>
          <a:bodyPr spcFirstLastPara="1" wrap="square" lIns="321950" tIns="160925" rIns="321950" bIns="160925" anchor="ctr" anchorCtr="0">
            <a:noAutofit/>
          </a:bodyPr>
          <a:lstStyle>
            <a:lvl1pPr lvl="0" algn="l">
              <a:spcBef>
                <a:spcPts val="0"/>
              </a:spcBef>
              <a:spcAft>
                <a:spcPts val="0"/>
              </a:spcAft>
              <a:buSzPts val="4900"/>
              <a:buNone/>
              <a:defRPr/>
            </a:lvl1pPr>
            <a:lvl2pPr lvl="1" algn="l">
              <a:spcBef>
                <a:spcPts val="0"/>
              </a:spcBef>
              <a:spcAft>
                <a:spcPts val="0"/>
              </a:spcAft>
              <a:buSzPts val="4900"/>
              <a:buNone/>
              <a:defRPr/>
            </a:lvl2pPr>
            <a:lvl3pPr lvl="2" algn="l">
              <a:spcBef>
                <a:spcPts val="0"/>
              </a:spcBef>
              <a:spcAft>
                <a:spcPts val="0"/>
              </a:spcAft>
              <a:buSzPts val="4900"/>
              <a:buNone/>
              <a:defRPr/>
            </a:lvl3pPr>
            <a:lvl4pPr lvl="3" algn="l">
              <a:spcBef>
                <a:spcPts val="0"/>
              </a:spcBef>
              <a:spcAft>
                <a:spcPts val="0"/>
              </a:spcAft>
              <a:buSzPts val="4900"/>
              <a:buNone/>
              <a:defRPr/>
            </a:lvl4pPr>
            <a:lvl5pPr lvl="4" algn="l">
              <a:spcBef>
                <a:spcPts val="0"/>
              </a:spcBef>
              <a:spcAft>
                <a:spcPts val="0"/>
              </a:spcAft>
              <a:buSzPts val="4900"/>
              <a:buNone/>
              <a:defRPr/>
            </a:lvl5pPr>
            <a:lvl6pPr lvl="5" algn="l">
              <a:spcBef>
                <a:spcPts val="0"/>
              </a:spcBef>
              <a:spcAft>
                <a:spcPts val="0"/>
              </a:spcAft>
              <a:buSzPts val="4900"/>
              <a:buNone/>
              <a:defRPr/>
            </a:lvl6pPr>
            <a:lvl7pPr lvl="6" algn="l">
              <a:spcBef>
                <a:spcPts val="0"/>
              </a:spcBef>
              <a:spcAft>
                <a:spcPts val="0"/>
              </a:spcAft>
              <a:buSzPts val="4900"/>
              <a:buNone/>
              <a:defRPr/>
            </a:lvl7pPr>
            <a:lvl8pPr lvl="7" algn="l">
              <a:spcBef>
                <a:spcPts val="0"/>
              </a:spcBef>
              <a:spcAft>
                <a:spcPts val="0"/>
              </a:spcAft>
              <a:buSzPts val="4900"/>
              <a:buNone/>
              <a:defRPr/>
            </a:lvl8pPr>
            <a:lvl9pPr lvl="8" algn="l">
              <a:spcBef>
                <a:spcPts val="0"/>
              </a:spcBef>
              <a:spcAft>
                <a:spcPts val="0"/>
              </a:spcAft>
              <a:buSzPts val="4900"/>
              <a:buNone/>
              <a:defRPr/>
            </a:lvl9pPr>
          </a:lstStyle>
          <a:p>
            <a:endParaRPr/>
          </a:p>
        </p:txBody>
      </p:sp>
      <p:sp>
        <p:nvSpPr>
          <p:cNvPr id="21" name="Google Shape;21;p4"/>
          <p:cNvSpPr txBox="1">
            <a:spLocks noGrp="1"/>
          </p:cNvSpPr>
          <p:nvPr>
            <p:ph type="ftr" idx="11"/>
          </p:nvPr>
        </p:nvSpPr>
        <p:spPr>
          <a:xfrm>
            <a:off x="10732500" y="40040000"/>
            <a:ext cx="10935000" cy="2300100"/>
          </a:xfrm>
          <a:prstGeom prst="rect">
            <a:avLst/>
          </a:prstGeom>
          <a:noFill/>
          <a:ln>
            <a:noFill/>
          </a:ln>
        </p:spPr>
        <p:txBody>
          <a:bodyPr spcFirstLastPara="1" wrap="square" lIns="321950" tIns="160925" rIns="321950" bIns="160925" anchor="ctr" anchorCtr="0">
            <a:noAutofit/>
          </a:bodyPr>
          <a:lstStyle>
            <a:lvl1pPr lvl="0" algn="ctr">
              <a:spcBef>
                <a:spcPts val="0"/>
              </a:spcBef>
              <a:spcAft>
                <a:spcPts val="0"/>
              </a:spcAft>
              <a:buSzPts val="4900"/>
              <a:buNone/>
              <a:defRPr/>
            </a:lvl1pPr>
            <a:lvl2pPr lvl="1" algn="l">
              <a:spcBef>
                <a:spcPts val="0"/>
              </a:spcBef>
              <a:spcAft>
                <a:spcPts val="0"/>
              </a:spcAft>
              <a:buSzPts val="4900"/>
              <a:buNone/>
              <a:defRPr/>
            </a:lvl2pPr>
            <a:lvl3pPr lvl="2" algn="l">
              <a:spcBef>
                <a:spcPts val="0"/>
              </a:spcBef>
              <a:spcAft>
                <a:spcPts val="0"/>
              </a:spcAft>
              <a:buSzPts val="4900"/>
              <a:buNone/>
              <a:defRPr/>
            </a:lvl3pPr>
            <a:lvl4pPr lvl="3" algn="l">
              <a:spcBef>
                <a:spcPts val="0"/>
              </a:spcBef>
              <a:spcAft>
                <a:spcPts val="0"/>
              </a:spcAft>
              <a:buSzPts val="4900"/>
              <a:buNone/>
              <a:defRPr/>
            </a:lvl4pPr>
            <a:lvl5pPr lvl="4" algn="l">
              <a:spcBef>
                <a:spcPts val="0"/>
              </a:spcBef>
              <a:spcAft>
                <a:spcPts val="0"/>
              </a:spcAft>
              <a:buSzPts val="4900"/>
              <a:buNone/>
              <a:defRPr/>
            </a:lvl5pPr>
            <a:lvl6pPr lvl="5" algn="l">
              <a:spcBef>
                <a:spcPts val="0"/>
              </a:spcBef>
              <a:spcAft>
                <a:spcPts val="0"/>
              </a:spcAft>
              <a:buSzPts val="4900"/>
              <a:buNone/>
              <a:defRPr/>
            </a:lvl6pPr>
            <a:lvl7pPr lvl="6" algn="l">
              <a:spcBef>
                <a:spcPts val="0"/>
              </a:spcBef>
              <a:spcAft>
                <a:spcPts val="0"/>
              </a:spcAft>
              <a:buSzPts val="4900"/>
              <a:buNone/>
              <a:defRPr/>
            </a:lvl7pPr>
            <a:lvl8pPr lvl="7" algn="l">
              <a:spcBef>
                <a:spcPts val="0"/>
              </a:spcBef>
              <a:spcAft>
                <a:spcPts val="0"/>
              </a:spcAft>
              <a:buSzPts val="4900"/>
              <a:buNone/>
              <a:defRPr/>
            </a:lvl8pPr>
            <a:lvl9pPr lvl="8" algn="l">
              <a:spcBef>
                <a:spcPts val="0"/>
              </a:spcBef>
              <a:spcAft>
                <a:spcPts val="0"/>
              </a:spcAft>
              <a:buSzPts val="4900"/>
              <a:buNone/>
              <a:defRPr/>
            </a:lvl9pPr>
          </a:lstStyle>
          <a:p>
            <a:endParaRPr/>
          </a:p>
        </p:txBody>
      </p:sp>
      <p:sp>
        <p:nvSpPr>
          <p:cNvPr id="22" name="Google Shape;22;p4"/>
          <p:cNvSpPr txBox="1">
            <a:spLocks noGrp="1"/>
          </p:cNvSpPr>
          <p:nvPr>
            <p:ph type="sldNum" idx="12"/>
          </p:nvPr>
        </p:nvSpPr>
        <p:spPr>
          <a:xfrm>
            <a:off x="22882500" y="40040000"/>
            <a:ext cx="7290000" cy="2300100"/>
          </a:xfrm>
          <a:prstGeom prst="rect">
            <a:avLst/>
          </a:prstGeom>
          <a:noFill/>
          <a:ln>
            <a:noFill/>
          </a:ln>
        </p:spPr>
        <p:txBody>
          <a:bodyPr spcFirstLastPara="1" wrap="square" lIns="321950" tIns="160925" rIns="321950" bIns="1609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abeçalho da Seção"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2210625" y="10770003"/>
            <a:ext cx="27945000" cy="17970000"/>
          </a:xfrm>
          <a:prstGeom prst="rect">
            <a:avLst/>
          </a:prstGeom>
          <a:noFill/>
          <a:ln>
            <a:noFill/>
          </a:ln>
        </p:spPr>
        <p:txBody>
          <a:bodyPr spcFirstLastPara="1" wrap="square" lIns="321950" tIns="160925" rIns="321950" bIns="160925" anchor="b" anchorCtr="0">
            <a:normAutofit/>
          </a:bodyPr>
          <a:lstStyle>
            <a:lvl1pPr lvl="0" algn="l">
              <a:lnSpc>
                <a:spcPct val="90000"/>
              </a:lnSpc>
              <a:spcBef>
                <a:spcPts val="0"/>
              </a:spcBef>
              <a:spcAft>
                <a:spcPts val="0"/>
              </a:spcAft>
              <a:buClr>
                <a:schemeClr val="dk1"/>
              </a:buClr>
              <a:buSzPts val="21100"/>
              <a:buFont typeface="Calibri"/>
              <a:buNone/>
              <a:defRPr sz="21100"/>
            </a:lvl1pPr>
            <a:lvl2pPr lvl="1">
              <a:spcBef>
                <a:spcPts val="0"/>
              </a:spcBef>
              <a:spcAft>
                <a:spcPts val="0"/>
              </a:spcAft>
              <a:buSzPts val="4900"/>
              <a:buNone/>
              <a:defRPr/>
            </a:lvl2pPr>
            <a:lvl3pPr lvl="2">
              <a:spcBef>
                <a:spcPts val="0"/>
              </a:spcBef>
              <a:spcAft>
                <a:spcPts val="0"/>
              </a:spcAft>
              <a:buSzPts val="4900"/>
              <a:buNone/>
              <a:defRPr/>
            </a:lvl3pPr>
            <a:lvl4pPr lvl="3">
              <a:spcBef>
                <a:spcPts val="0"/>
              </a:spcBef>
              <a:spcAft>
                <a:spcPts val="0"/>
              </a:spcAft>
              <a:buSzPts val="4900"/>
              <a:buNone/>
              <a:defRPr/>
            </a:lvl4pPr>
            <a:lvl5pPr lvl="4">
              <a:spcBef>
                <a:spcPts val="0"/>
              </a:spcBef>
              <a:spcAft>
                <a:spcPts val="0"/>
              </a:spcAft>
              <a:buSzPts val="4900"/>
              <a:buNone/>
              <a:defRPr/>
            </a:lvl5pPr>
            <a:lvl6pPr lvl="5">
              <a:spcBef>
                <a:spcPts val="0"/>
              </a:spcBef>
              <a:spcAft>
                <a:spcPts val="0"/>
              </a:spcAft>
              <a:buSzPts val="4900"/>
              <a:buNone/>
              <a:defRPr/>
            </a:lvl6pPr>
            <a:lvl7pPr lvl="6">
              <a:spcBef>
                <a:spcPts val="0"/>
              </a:spcBef>
              <a:spcAft>
                <a:spcPts val="0"/>
              </a:spcAft>
              <a:buSzPts val="4900"/>
              <a:buNone/>
              <a:defRPr/>
            </a:lvl7pPr>
            <a:lvl8pPr lvl="7">
              <a:spcBef>
                <a:spcPts val="0"/>
              </a:spcBef>
              <a:spcAft>
                <a:spcPts val="0"/>
              </a:spcAft>
              <a:buSzPts val="4900"/>
              <a:buNone/>
              <a:defRPr/>
            </a:lvl8pPr>
            <a:lvl9pPr lvl="8">
              <a:spcBef>
                <a:spcPts val="0"/>
              </a:spcBef>
              <a:spcAft>
                <a:spcPts val="0"/>
              </a:spcAft>
              <a:buSzPts val="4900"/>
              <a:buNone/>
              <a:defRPr/>
            </a:lvl9pPr>
          </a:lstStyle>
          <a:p>
            <a:endParaRPr/>
          </a:p>
        </p:txBody>
      </p:sp>
      <p:sp>
        <p:nvSpPr>
          <p:cNvPr id="25" name="Google Shape;25;p5"/>
          <p:cNvSpPr txBox="1">
            <a:spLocks noGrp="1"/>
          </p:cNvSpPr>
          <p:nvPr>
            <p:ph type="body" idx="1"/>
          </p:nvPr>
        </p:nvSpPr>
        <p:spPr>
          <a:xfrm>
            <a:off x="2210625" y="28910003"/>
            <a:ext cx="27945000" cy="9450000"/>
          </a:xfrm>
          <a:prstGeom prst="rect">
            <a:avLst/>
          </a:prstGeom>
          <a:noFill/>
          <a:ln>
            <a:noFill/>
          </a:ln>
        </p:spPr>
        <p:txBody>
          <a:bodyPr spcFirstLastPara="1" wrap="square" lIns="321950" tIns="160925" rIns="321950" bIns="160925" anchor="t" anchorCtr="0">
            <a:normAutofit/>
          </a:bodyPr>
          <a:lstStyle>
            <a:lvl1pPr marL="457200" lvl="0" indent="-228600" algn="l">
              <a:lnSpc>
                <a:spcPct val="90000"/>
              </a:lnSpc>
              <a:spcBef>
                <a:spcPts val="3500"/>
              </a:spcBef>
              <a:spcAft>
                <a:spcPts val="0"/>
              </a:spcAft>
              <a:buClr>
                <a:srgbClr val="888888"/>
              </a:buClr>
              <a:buSzPts val="8500"/>
              <a:buNone/>
              <a:defRPr sz="8500">
                <a:solidFill>
                  <a:srgbClr val="888888"/>
                </a:solidFill>
              </a:defRPr>
            </a:lvl1pPr>
            <a:lvl2pPr marL="914400" lvl="1" indent="-228600" algn="l">
              <a:lnSpc>
                <a:spcPct val="90000"/>
              </a:lnSpc>
              <a:spcBef>
                <a:spcPts val="1800"/>
              </a:spcBef>
              <a:spcAft>
                <a:spcPts val="0"/>
              </a:spcAft>
              <a:buClr>
                <a:srgbClr val="888888"/>
              </a:buClr>
              <a:buSzPts val="7000"/>
              <a:buNone/>
              <a:defRPr sz="7000">
                <a:solidFill>
                  <a:srgbClr val="888888"/>
                </a:solidFill>
              </a:defRPr>
            </a:lvl2pPr>
            <a:lvl3pPr marL="1371600" lvl="2" indent="-228600" algn="l">
              <a:lnSpc>
                <a:spcPct val="90000"/>
              </a:lnSpc>
              <a:spcBef>
                <a:spcPts val="1800"/>
              </a:spcBef>
              <a:spcAft>
                <a:spcPts val="0"/>
              </a:spcAft>
              <a:buClr>
                <a:srgbClr val="888888"/>
              </a:buClr>
              <a:buSzPts val="6300"/>
              <a:buNone/>
              <a:defRPr sz="6300">
                <a:solidFill>
                  <a:srgbClr val="888888"/>
                </a:solidFill>
              </a:defRPr>
            </a:lvl3pPr>
            <a:lvl4pPr marL="1828800" lvl="3" indent="-228600" algn="l">
              <a:lnSpc>
                <a:spcPct val="90000"/>
              </a:lnSpc>
              <a:spcBef>
                <a:spcPts val="1800"/>
              </a:spcBef>
              <a:spcAft>
                <a:spcPts val="0"/>
              </a:spcAft>
              <a:buClr>
                <a:srgbClr val="888888"/>
              </a:buClr>
              <a:buSzPts val="5600"/>
              <a:buNone/>
              <a:defRPr sz="5600">
                <a:solidFill>
                  <a:srgbClr val="888888"/>
                </a:solidFill>
              </a:defRPr>
            </a:lvl4pPr>
            <a:lvl5pPr marL="2286000" lvl="4" indent="-228600" algn="l">
              <a:lnSpc>
                <a:spcPct val="90000"/>
              </a:lnSpc>
              <a:spcBef>
                <a:spcPts val="1800"/>
              </a:spcBef>
              <a:spcAft>
                <a:spcPts val="0"/>
              </a:spcAft>
              <a:buClr>
                <a:srgbClr val="888888"/>
              </a:buClr>
              <a:buSzPts val="5600"/>
              <a:buNone/>
              <a:defRPr sz="5600">
                <a:solidFill>
                  <a:srgbClr val="888888"/>
                </a:solidFill>
              </a:defRPr>
            </a:lvl5pPr>
            <a:lvl6pPr marL="2743200" lvl="5" indent="-228600" algn="l">
              <a:lnSpc>
                <a:spcPct val="90000"/>
              </a:lnSpc>
              <a:spcBef>
                <a:spcPts val="1800"/>
              </a:spcBef>
              <a:spcAft>
                <a:spcPts val="0"/>
              </a:spcAft>
              <a:buClr>
                <a:srgbClr val="888888"/>
              </a:buClr>
              <a:buSzPts val="5600"/>
              <a:buNone/>
              <a:defRPr sz="5600">
                <a:solidFill>
                  <a:srgbClr val="888888"/>
                </a:solidFill>
              </a:defRPr>
            </a:lvl6pPr>
            <a:lvl7pPr marL="3200400" lvl="6" indent="-228600" algn="l">
              <a:lnSpc>
                <a:spcPct val="90000"/>
              </a:lnSpc>
              <a:spcBef>
                <a:spcPts val="1800"/>
              </a:spcBef>
              <a:spcAft>
                <a:spcPts val="0"/>
              </a:spcAft>
              <a:buClr>
                <a:srgbClr val="888888"/>
              </a:buClr>
              <a:buSzPts val="5600"/>
              <a:buNone/>
              <a:defRPr sz="5600">
                <a:solidFill>
                  <a:srgbClr val="888888"/>
                </a:solidFill>
              </a:defRPr>
            </a:lvl7pPr>
            <a:lvl8pPr marL="3657600" lvl="7" indent="-228600" algn="l">
              <a:lnSpc>
                <a:spcPct val="90000"/>
              </a:lnSpc>
              <a:spcBef>
                <a:spcPts val="1800"/>
              </a:spcBef>
              <a:spcAft>
                <a:spcPts val="0"/>
              </a:spcAft>
              <a:buClr>
                <a:srgbClr val="888888"/>
              </a:buClr>
              <a:buSzPts val="5600"/>
              <a:buNone/>
              <a:defRPr sz="5600">
                <a:solidFill>
                  <a:srgbClr val="888888"/>
                </a:solidFill>
              </a:defRPr>
            </a:lvl8pPr>
            <a:lvl9pPr marL="4114800" lvl="8" indent="-228600" algn="l">
              <a:lnSpc>
                <a:spcPct val="90000"/>
              </a:lnSpc>
              <a:spcBef>
                <a:spcPts val="1800"/>
              </a:spcBef>
              <a:spcAft>
                <a:spcPts val="0"/>
              </a:spcAft>
              <a:buClr>
                <a:srgbClr val="888888"/>
              </a:buClr>
              <a:buSzPts val="5600"/>
              <a:buNone/>
              <a:defRPr sz="5600">
                <a:solidFill>
                  <a:srgbClr val="888888"/>
                </a:solidFill>
              </a:defRPr>
            </a:lvl9pPr>
          </a:lstStyle>
          <a:p>
            <a:endParaRPr/>
          </a:p>
        </p:txBody>
      </p:sp>
      <p:sp>
        <p:nvSpPr>
          <p:cNvPr id="26" name="Google Shape;26;p5"/>
          <p:cNvSpPr txBox="1">
            <a:spLocks noGrp="1"/>
          </p:cNvSpPr>
          <p:nvPr>
            <p:ph type="dt" idx="10"/>
          </p:nvPr>
        </p:nvSpPr>
        <p:spPr>
          <a:xfrm>
            <a:off x="2227500" y="40040000"/>
            <a:ext cx="7290000" cy="2300100"/>
          </a:xfrm>
          <a:prstGeom prst="rect">
            <a:avLst/>
          </a:prstGeom>
          <a:noFill/>
          <a:ln>
            <a:noFill/>
          </a:ln>
        </p:spPr>
        <p:txBody>
          <a:bodyPr spcFirstLastPara="1" wrap="square" lIns="321950" tIns="160925" rIns="321950" bIns="160925" anchor="ctr" anchorCtr="0">
            <a:noAutofit/>
          </a:bodyPr>
          <a:lstStyle>
            <a:lvl1pPr lvl="0" algn="l">
              <a:spcBef>
                <a:spcPts val="0"/>
              </a:spcBef>
              <a:spcAft>
                <a:spcPts val="0"/>
              </a:spcAft>
              <a:buSzPts val="4900"/>
              <a:buNone/>
              <a:defRPr/>
            </a:lvl1pPr>
            <a:lvl2pPr lvl="1" algn="l">
              <a:spcBef>
                <a:spcPts val="0"/>
              </a:spcBef>
              <a:spcAft>
                <a:spcPts val="0"/>
              </a:spcAft>
              <a:buSzPts val="4900"/>
              <a:buNone/>
              <a:defRPr/>
            </a:lvl2pPr>
            <a:lvl3pPr lvl="2" algn="l">
              <a:spcBef>
                <a:spcPts val="0"/>
              </a:spcBef>
              <a:spcAft>
                <a:spcPts val="0"/>
              </a:spcAft>
              <a:buSzPts val="4900"/>
              <a:buNone/>
              <a:defRPr/>
            </a:lvl3pPr>
            <a:lvl4pPr lvl="3" algn="l">
              <a:spcBef>
                <a:spcPts val="0"/>
              </a:spcBef>
              <a:spcAft>
                <a:spcPts val="0"/>
              </a:spcAft>
              <a:buSzPts val="4900"/>
              <a:buNone/>
              <a:defRPr/>
            </a:lvl4pPr>
            <a:lvl5pPr lvl="4" algn="l">
              <a:spcBef>
                <a:spcPts val="0"/>
              </a:spcBef>
              <a:spcAft>
                <a:spcPts val="0"/>
              </a:spcAft>
              <a:buSzPts val="4900"/>
              <a:buNone/>
              <a:defRPr/>
            </a:lvl5pPr>
            <a:lvl6pPr lvl="5" algn="l">
              <a:spcBef>
                <a:spcPts val="0"/>
              </a:spcBef>
              <a:spcAft>
                <a:spcPts val="0"/>
              </a:spcAft>
              <a:buSzPts val="4900"/>
              <a:buNone/>
              <a:defRPr/>
            </a:lvl6pPr>
            <a:lvl7pPr lvl="6" algn="l">
              <a:spcBef>
                <a:spcPts val="0"/>
              </a:spcBef>
              <a:spcAft>
                <a:spcPts val="0"/>
              </a:spcAft>
              <a:buSzPts val="4900"/>
              <a:buNone/>
              <a:defRPr/>
            </a:lvl7pPr>
            <a:lvl8pPr lvl="7" algn="l">
              <a:spcBef>
                <a:spcPts val="0"/>
              </a:spcBef>
              <a:spcAft>
                <a:spcPts val="0"/>
              </a:spcAft>
              <a:buSzPts val="4900"/>
              <a:buNone/>
              <a:defRPr/>
            </a:lvl8pPr>
            <a:lvl9pPr lvl="8" algn="l">
              <a:spcBef>
                <a:spcPts val="0"/>
              </a:spcBef>
              <a:spcAft>
                <a:spcPts val="0"/>
              </a:spcAft>
              <a:buSzPts val="4900"/>
              <a:buNone/>
              <a:defRPr/>
            </a:lvl9pPr>
          </a:lstStyle>
          <a:p>
            <a:endParaRPr/>
          </a:p>
        </p:txBody>
      </p:sp>
      <p:sp>
        <p:nvSpPr>
          <p:cNvPr id="27" name="Google Shape;27;p5"/>
          <p:cNvSpPr txBox="1">
            <a:spLocks noGrp="1"/>
          </p:cNvSpPr>
          <p:nvPr>
            <p:ph type="ftr" idx="11"/>
          </p:nvPr>
        </p:nvSpPr>
        <p:spPr>
          <a:xfrm>
            <a:off x="10732500" y="40040000"/>
            <a:ext cx="10935000" cy="2300100"/>
          </a:xfrm>
          <a:prstGeom prst="rect">
            <a:avLst/>
          </a:prstGeom>
          <a:noFill/>
          <a:ln>
            <a:noFill/>
          </a:ln>
        </p:spPr>
        <p:txBody>
          <a:bodyPr spcFirstLastPara="1" wrap="square" lIns="321950" tIns="160925" rIns="321950" bIns="160925" anchor="ctr" anchorCtr="0">
            <a:noAutofit/>
          </a:bodyPr>
          <a:lstStyle>
            <a:lvl1pPr lvl="0" algn="ctr">
              <a:spcBef>
                <a:spcPts val="0"/>
              </a:spcBef>
              <a:spcAft>
                <a:spcPts val="0"/>
              </a:spcAft>
              <a:buSzPts val="4900"/>
              <a:buNone/>
              <a:defRPr/>
            </a:lvl1pPr>
            <a:lvl2pPr lvl="1" algn="l">
              <a:spcBef>
                <a:spcPts val="0"/>
              </a:spcBef>
              <a:spcAft>
                <a:spcPts val="0"/>
              </a:spcAft>
              <a:buSzPts val="4900"/>
              <a:buNone/>
              <a:defRPr/>
            </a:lvl2pPr>
            <a:lvl3pPr lvl="2" algn="l">
              <a:spcBef>
                <a:spcPts val="0"/>
              </a:spcBef>
              <a:spcAft>
                <a:spcPts val="0"/>
              </a:spcAft>
              <a:buSzPts val="4900"/>
              <a:buNone/>
              <a:defRPr/>
            </a:lvl3pPr>
            <a:lvl4pPr lvl="3" algn="l">
              <a:spcBef>
                <a:spcPts val="0"/>
              </a:spcBef>
              <a:spcAft>
                <a:spcPts val="0"/>
              </a:spcAft>
              <a:buSzPts val="4900"/>
              <a:buNone/>
              <a:defRPr/>
            </a:lvl4pPr>
            <a:lvl5pPr lvl="4" algn="l">
              <a:spcBef>
                <a:spcPts val="0"/>
              </a:spcBef>
              <a:spcAft>
                <a:spcPts val="0"/>
              </a:spcAft>
              <a:buSzPts val="4900"/>
              <a:buNone/>
              <a:defRPr/>
            </a:lvl5pPr>
            <a:lvl6pPr lvl="5" algn="l">
              <a:spcBef>
                <a:spcPts val="0"/>
              </a:spcBef>
              <a:spcAft>
                <a:spcPts val="0"/>
              </a:spcAft>
              <a:buSzPts val="4900"/>
              <a:buNone/>
              <a:defRPr/>
            </a:lvl6pPr>
            <a:lvl7pPr lvl="6" algn="l">
              <a:spcBef>
                <a:spcPts val="0"/>
              </a:spcBef>
              <a:spcAft>
                <a:spcPts val="0"/>
              </a:spcAft>
              <a:buSzPts val="4900"/>
              <a:buNone/>
              <a:defRPr/>
            </a:lvl7pPr>
            <a:lvl8pPr lvl="7" algn="l">
              <a:spcBef>
                <a:spcPts val="0"/>
              </a:spcBef>
              <a:spcAft>
                <a:spcPts val="0"/>
              </a:spcAft>
              <a:buSzPts val="4900"/>
              <a:buNone/>
              <a:defRPr/>
            </a:lvl8pPr>
            <a:lvl9pPr lvl="8" algn="l">
              <a:spcBef>
                <a:spcPts val="0"/>
              </a:spcBef>
              <a:spcAft>
                <a:spcPts val="0"/>
              </a:spcAft>
              <a:buSzPts val="4900"/>
              <a:buNone/>
              <a:defRPr/>
            </a:lvl9pPr>
          </a:lstStyle>
          <a:p>
            <a:endParaRPr/>
          </a:p>
        </p:txBody>
      </p:sp>
      <p:sp>
        <p:nvSpPr>
          <p:cNvPr id="28" name="Google Shape;28;p5"/>
          <p:cNvSpPr txBox="1">
            <a:spLocks noGrp="1"/>
          </p:cNvSpPr>
          <p:nvPr>
            <p:ph type="sldNum" idx="12"/>
          </p:nvPr>
        </p:nvSpPr>
        <p:spPr>
          <a:xfrm>
            <a:off x="22882500" y="40040000"/>
            <a:ext cx="7290000" cy="2300100"/>
          </a:xfrm>
          <a:prstGeom prst="rect">
            <a:avLst/>
          </a:prstGeom>
          <a:noFill/>
          <a:ln>
            <a:noFill/>
          </a:ln>
        </p:spPr>
        <p:txBody>
          <a:bodyPr spcFirstLastPara="1" wrap="square" lIns="321950" tIns="160925" rIns="321950" bIns="1609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as Partes de Conteúdo"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2227500" y="2300000"/>
            <a:ext cx="27945000" cy="8349900"/>
          </a:xfrm>
          <a:prstGeom prst="rect">
            <a:avLst/>
          </a:prstGeom>
          <a:noFill/>
          <a:ln>
            <a:noFill/>
          </a:ln>
        </p:spPr>
        <p:txBody>
          <a:bodyPr spcFirstLastPara="1" wrap="square" lIns="321950" tIns="160925" rIns="321950" bIns="160925" anchor="ctr" anchorCtr="0">
            <a:normAutofit/>
          </a:bodyPr>
          <a:lstStyle>
            <a:lvl1pPr lvl="0" algn="l">
              <a:lnSpc>
                <a:spcPct val="90000"/>
              </a:lnSpc>
              <a:spcBef>
                <a:spcPts val="0"/>
              </a:spcBef>
              <a:spcAft>
                <a:spcPts val="0"/>
              </a:spcAft>
              <a:buClr>
                <a:schemeClr val="dk1"/>
              </a:buClr>
              <a:buSzPts val="6300"/>
              <a:buNone/>
              <a:defRPr/>
            </a:lvl1pPr>
            <a:lvl2pPr lvl="1">
              <a:spcBef>
                <a:spcPts val="0"/>
              </a:spcBef>
              <a:spcAft>
                <a:spcPts val="0"/>
              </a:spcAft>
              <a:buSzPts val="4900"/>
              <a:buNone/>
              <a:defRPr/>
            </a:lvl2pPr>
            <a:lvl3pPr lvl="2">
              <a:spcBef>
                <a:spcPts val="0"/>
              </a:spcBef>
              <a:spcAft>
                <a:spcPts val="0"/>
              </a:spcAft>
              <a:buSzPts val="4900"/>
              <a:buNone/>
              <a:defRPr/>
            </a:lvl3pPr>
            <a:lvl4pPr lvl="3">
              <a:spcBef>
                <a:spcPts val="0"/>
              </a:spcBef>
              <a:spcAft>
                <a:spcPts val="0"/>
              </a:spcAft>
              <a:buSzPts val="4900"/>
              <a:buNone/>
              <a:defRPr/>
            </a:lvl4pPr>
            <a:lvl5pPr lvl="4">
              <a:spcBef>
                <a:spcPts val="0"/>
              </a:spcBef>
              <a:spcAft>
                <a:spcPts val="0"/>
              </a:spcAft>
              <a:buSzPts val="4900"/>
              <a:buNone/>
              <a:defRPr/>
            </a:lvl5pPr>
            <a:lvl6pPr lvl="5">
              <a:spcBef>
                <a:spcPts val="0"/>
              </a:spcBef>
              <a:spcAft>
                <a:spcPts val="0"/>
              </a:spcAft>
              <a:buSzPts val="4900"/>
              <a:buNone/>
              <a:defRPr/>
            </a:lvl6pPr>
            <a:lvl7pPr lvl="6">
              <a:spcBef>
                <a:spcPts val="0"/>
              </a:spcBef>
              <a:spcAft>
                <a:spcPts val="0"/>
              </a:spcAft>
              <a:buSzPts val="4900"/>
              <a:buNone/>
              <a:defRPr/>
            </a:lvl7pPr>
            <a:lvl8pPr lvl="7">
              <a:spcBef>
                <a:spcPts val="0"/>
              </a:spcBef>
              <a:spcAft>
                <a:spcPts val="0"/>
              </a:spcAft>
              <a:buSzPts val="4900"/>
              <a:buNone/>
              <a:defRPr/>
            </a:lvl8pPr>
            <a:lvl9pPr lvl="8">
              <a:spcBef>
                <a:spcPts val="0"/>
              </a:spcBef>
              <a:spcAft>
                <a:spcPts val="0"/>
              </a:spcAft>
              <a:buSzPts val="4900"/>
              <a:buNone/>
              <a:defRPr/>
            </a:lvl9pPr>
          </a:lstStyle>
          <a:p>
            <a:endParaRPr/>
          </a:p>
        </p:txBody>
      </p:sp>
      <p:sp>
        <p:nvSpPr>
          <p:cNvPr id="31" name="Google Shape;31;p6"/>
          <p:cNvSpPr txBox="1">
            <a:spLocks noGrp="1"/>
          </p:cNvSpPr>
          <p:nvPr>
            <p:ph type="body" idx="1"/>
          </p:nvPr>
        </p:nvSpPr>
        <p:spPr>
          <a:xfrm>
            <a:off x="2227500" y="11500000"/>
            <a:ext cx="13770000" cy="27410100"/>
          </a:xfrm>
          <a:prstGeom prst="rect">
            <a:avLst/>
          </a:prstGeom>
          <a:noFill/>
          <a:ln>
            <a:noFill/>
          </a:ln>
        </p:spPr>
        <p:txBody>
          <a:bodyPr spcFirstLastPara="1" wrap="square" lIns="321950" tIns="160925" rIns="321950" bIns="160925" anchor="t" anchorCtr="0">
            <a:normAutofit/>
          </a:bodyPr>
          <a:lstStyle>
            <a:lvl1pPr marL="457200" lvl="0" indent="-628650" algn="l">
              <a:lnSpc>
                <a:spcPct val="90000"/>
              </a:lnSpc>
              <a:spcBef>
                <a:spcPts val="3500"/>
              </a:spcBef>
              <a:spcAft>
                <a:spcPts val="0"/>
              </a:spcAft>
              <a:buClr>
                <a:schemeClr val="dk1"/>
              </a:buClr>
              <a:buSzPts val="6300"/>
              <a:buChar char="•"/>
              <a:defRPr/>
            </a:lvl1pPr>
            <a:lvl2pPr marL="914400" lvl="1" indent="-628650" algn="l">
              <a:lnSpc>
                <a:spcPct val="90000"/>
              </a:lnSpc>
              <a:spcBef>
                <a:spcPts val="1800"/>
              </a:spcBef>
              <a:spcAft>
                <a:spcPts val="0"/>
              </a:spcAft>
              <a:buClr>
                <a:schemeClr val="dk1"/>
              </a:buClr>
              <a:buSzPts val="6300"/>
              <a:buChar char="•"/>
              <a:defRPr/>
            </a:lvl2pPr>
            <a:lvl3pPr marL="1371600" lvl="2" indent="-628650" algn="l">
              <a:lnSpc>
                <a:spcPct val="90000"/>
              </a:lnSpc>
              <a:spcBef>
                <a:spcPts val="1800"/>
              </a:spcBef>
              <a:spcAft>
                <a:spcPts val="0"/>
              </a:spcAft>
              <a:buClr>
                <a:schemeClr val="dk1"/>
              </a:buClr>
              <a:buSzPts val="6300"/>
              <a:buChar char="•"/>
              <a:defRPr/>
            </a:lvl3pPr>
            <a:lvl4pPr marL="1828800" lvl="3" indent="-628650" algn="l">
              <a:lnSpc>
                <a:spcPct val="90000"/>
              </a:lnSpc>
              <a:spcBef>
                <a:spcPts val="1800"/>
              </a:spcBef>
              <a:spcAft>
                <a:spcPts val="0"/>
              </a:spcAft>
              <a:buClr>
                <a:schemeClr val="dk1"/>
              </a:buClr>
              <a:buSzPts val="6300"/>
              <a:buChar char="•"/>
              <a:defRPr/>
            </a:lvl4pPr>
            <a:lvl5pPr marL="2286000" lvl="4" indent="-628650" algn="l">
              <a:lnSpc>
                <a:spcPct val="90000"/>
              </a:lnSpc>
              <a:spcBef>
                <a:spcPts val="1800"/>
              </a:spcBef>
              <a:spcAft>
                <a:spcPts val="0"/>
              </a:spcAft>
              <a:buClr>
                <a:schemeClr val="dk1"/>
              </a:buClr>
              <a:buSzPts val="6300"/>
              <a:buChar char="•"/>
              <a:defRPr/>
            </a:lvl5pPr>
            <a:lvl6pPr marL="2743200" lvl="5" indent="-628650" algn="l">
              <a:lnSpc>
                <a:spcPct val="90000"/>
              </a:lnSpc>
              <a:spcBef>
                <a:spcPts val="1800"/>
              </a:spcBef>
              <a:spcAft>
                <a:spcPts val="0"/>
              </a:spcAft>
              <a:buClr>
                <a:schemeClr val="dk1"/>
              </a:buClr>
              <a:buSzPts val="6300"/>
              <a:buChar char="•"/>
              <a:defRPr/>
            </a:lvl6pPr>
            <a:lvl7pPr marL="3200400" lvl="6" indent="-628650" algn="l">
              <a:lnSpc>
                <a:spcPct val="90000"/>
              </a:lnSpc>
              <a:spcBef>
                <a:spcPts val="1800"/>
              </a:spcBef>
              <a:spcAft>
                <a:spcPts val="0"/>
              </a:spcAft>
              <a:buClr>
                <a:schemeClr val="dk1"/>
              </a:buClr>
              <a:buSzPts val="6300"/>
              <a:buChar char="•"/>
              <a:defRPr/>
            </a:lvl7pPr>
            <a:lvl8pPr marL="3657600" lvl="7" indent="-628650" algn="l">
              <a:lnSpc>
                <a:spcPct val="90000"/>
              </a:lnSpc>
              <a:spcBef>
                <a:spcPts val="1800"/>
              </a:spcBef>
              <a:spcAft>
                <a:spcPts val="0"/>
              </a:spcAft>
              <a:buClr>
                <a:schemeClr val="dk1"/>
              </a:buClr>
              <a:buSzPts val="6300"/>
              <a:buChar char="•"/>
              <a:defRPr/>
            </a:lvl8pPr>
            <a:lvl9pPr marL="4114800" lvl="8" indent="-628650" algn="l">
              <a:lnSpc>
                <a:spcPct val="90000"/>
              </a:lnSpc>
              <a:spcBef>
                <a:spcPts val="1800"/>
              </a:spcBef>
              <a:spcAft>
                <a:spcPts val="0"/>
              </a:spcAft>
              <a:buClr>
                <a:schemeClr val="dk1"/>
              </a:buClr>
              <a:buSzPts val="6300"/>
              <a:buChar char="•"/>
              <a:defRPr/>
            </a:lvl9pPr>
          </a:lstStyle>
          <a:p>
            <a:endParaRPr/>
          </a:p>
        </p:txBody>
      </p:sp>
      <p:sp>
        <p:nvSpPr>
          <p:cNvPr id="32" name="Google Shape;32;p6"/>
          <p:cNvSpPr txBox="1">
            <a:spLocks noGrp="1"/>
          </p:cNvSpPr>
          <p:nvPr>
            <p:ph type="body" idx="2"/>
          </p:nvPr>
        </p:nvSpPr>
        <p:spPr>
          <a:xfrm>
            <a:off x="16402500" y="11500000"/>
            <a:ext cx="13770000" cy="27410100"/>
          </a:xfrm>
          <a:prstGeom prst="rect">
            <a:avLst/>
          </a:prstGeom>
          <a:noFill/>
          <a:ln>
            <a:noFill/>
          </a:ln>
        </p:spPr>
        <p:txBody>
          <a:bodyPr spcFirstLastPara="1" wrap="square" lIns="321950" tIns="160925" rIns="321950" bIns="160925" anchor="t" anchorCtr="0">
            <a:normAutofit/>
          </a:bodyPr>
          <a:lstStyle>
            <a:lvl1pPr marL="457200" lvl="0" indent="-628650" algn="l">
              <a:lnSpc>
                <a:spcPct val="90000"/>
              </a:lnSpc>
              <a:spcBef>
                <a:spcPts val="3500"/>
              </a:spcBef>
              <a:spcAft>
                <a:spcPts val="0"/>
              </a:spcAft>
              <a:buClr>
                <a:schemeClr val="dk1"/>
              </a:buClr>
              <a:buSzPts val="6300"/>
              <a:buChar char="•"/>
              <a:defRPr/>
            </a:lvl1pPr>
            <a:lvl2pPr marL="914400" lvl="1" indent="-628650" algn="l">
              <a:lnSpc>
                <a:spcPct val="90000"/>
              </a:lnSpc>
              <a:spcBef>
                <a:spcPts val="1800"/>
              </a:spcBef>
              <a:spcAft>
                <a:spcPts val="0"/>
              </a:spcAft>
              <a:buClr>
                <a:schemeClr val="dk1"/>
              </a:buClr>
              <a:buSzPts val="6300"/>
              <a:buChar char="•"/>
              <a:defRPr/>
            </a:lvl2pPr>
            <a:lvl3pPr marL="1371600" lvl="2" indent="-628650" algn="l">
              <a:lnSpc>
                <a:spcPct val="90000"/>
              </a:lnSpc>
              <a:spcBef>
                <a:spcPts val="1800"/>
              </a:spcBef>
              <a:spcAft>
                <a:spcPts val="0"/>
              </a:spcAft>
              <a:buClr>
                <a:schemeClr val="dk1"/>
              </a:buClr>
              <a:buSzPts val="6300"/>
              <a:buChar char="•"/>
              <a:defRPr/>
            </a:lvl3pPr>
            <a:lvl4pPr marL="1828800" lvl="3" indent="-628650" algn="l">
              <a:lnSpc>
                <a:spcPct val="90000"/>
              </a:lnSpc>
              <a:spcBef>
                <a:spcPts val="1800"/>
              </a:spcBef>
              <a:spcAft>
                <a:spcPts val="0"/>
              </a:spcAft>
              <a:buClr>
                <a:schemeClr val="dk1"/>
              </a:buClr>
              <a:buSzPts val="6300"/>
              <a:buChar char="•"/>
              <a:defRPr/>
            </a:lvl4pPr>
            <a:lvl5pPr marL="2286000" lvl="4" indent="-628650" algn="l">
              <a:lnSpc>
                <a:spcPct val="90000"/>
              </a:lnSpc>
              <a:spcBef>
                <a:spcPts val="1800"/>
              </a:spcBef>
              <a:spcAft>
                <a:spcPts val="0"/>
              </a:spcAft>
              <a:buClr>
                <a:schemeClr val="dk1"/>
              </a:buClr>
              <a:buSzPts val="6300"/>
              <a:buChar char="•"/>
              <a:defRPr/>
            </a:lvl5pPr>
            <a:lvl6pPr marL="2743200" lvl="5" indent="-628650" algn="l">
              <a:lnSpc>
                <a:spcPct val="90000"/>
              </a:lnSpc>
              <a:spcBef>
                <a:spcPts val="1800"/>
              </a:spcBef>
              <a:spcAft>
                <a:spcPts val="0"/>
              </a:spcAft>
              <a:buClr>
                <a:schemeClr val="dk1"/>
              </a:buClr>
              <a:buSzPts val="6300"/>
              <a:buChar char="•"/>
              <a:defRPr/>
            </a:lvl6pPr>
            <a:lvl7pPr marL="3200400" lvl="6" indent="-628650" algn="l">
              <a:lnSpc>
                <a:spcPct val="90000"/>
              </a:lnSpc>
              <a:spcBef>
                <a:spcPts val="1800"/>
              </a:spcBef>
              <a:spcAft>
                <a:spcPts val="0"/>
              </a:spcAft>
              <a:buClr>
                <a:schemeClr val="dk1"/>
              </a:buClr>
              <a:buSzPts val="6300"/>
              <a:buChar char="•"/>
              <a:defRPr/>
            </a:lvl7pPr>
            <a:lvl8pPr marL="3657600" lvl="7" indent="-628650" algn="l">
              <a:lnSpc>
                <a:spcPct val="90000"/>
              </a:lnSpc>
              <a:spcBef>
                <a:spcPts val="1800"/>
              </a:spcBef>
              <a:spcAft>
                <a:spcPts val="0"/>
              </a:spcAft>
              <a:buClr>
                <a:schemeClr val="dk1"/>
              </a:buClr>
              <a:buSzPts val="6300"/>
              <a:buChar char="•"/>
              <a:defRPr/>
            </a:lvl8pPr>
            <a:lvl9pPr marL="4114800" lvl="8" indent="-628650" algn="l">
              <a:lnSpc>
                <a:spcPct val="90000"/>
              </a:lnSpc>
              <a:spcBef>
                <a:spcPts val="1800"/>
              </a:spcBef>
              <a:spcAft>
                <a:spcPts val="0"/>
              </a:spcAft>
              <a:buClr>
                <a:schemeClr val="dk1"/>
              </a:buClr>
              <a:buSzPts val="6300"/>
              <a:buChar char="•"/>
              <a:defRPr/>
            </a:lvl9pPr>
          </a:lstStyle>
          <a:p>
            <a:endParaRPr/>
          </a:p>
        </p:txBody>
      </p:sp>
      <p:sp>
        <p:nvSpPr>
          <p:cNvPr id="33" name="Google Shape;33;p6"/>
          <p:cNvSpPr txBox="1">
            <a:spLocks noGrp="1"/>
          </p:cNvSpPr>
          <p:nvPr>
            <p:ph type="dt" idx="10"/>
          </p:nvPr>
        </p:nvSpPr>
        <p:spPr>
          <a:xfrm>
            <a:off x="2227500" y="40040000"/>
            <a:ext cx="7290000" cy="2300100"/>
          </a:xfrm>
          <a:prstGeom prst="rect">
            <a:avLst/>
          </a:prstGeom>
          <a:noFill/>
          <a:ln>
            <a:noFill/>
          </a:ln>
        </p:spPr>
        <p:txBody>
          <a:bodyPr spcFirstLastPara="1" wrap="square" lIns="321950" tIns="160925" rIns="321950" bIns="160925" anchor="ctr" anchorCtr="0">
            <a:noAutofit/>
          </a:bodyPr>
          <a:lstStyle>
            <a:lvl1pPr lvl="0" algn="l">
              <a:spcBef>
                <a:spcPts val="0"/>
              </a:spcBef>
              <a:spcAft>
                <a:spcPts val="0"/>
              </a:spcAft>
              <a:buSzPts val="4900"/>
              <a:buNone/>
              <a:defRPr/>
            </a:lvl1pPr>
            <a:lvl2pPr lvl="1" algn="l">
              <a:spcBef>
                <a:spcPts val="0"/>
              </a:spcBef>
              <a:spcAft>
                <a:spcPts val="0"/>
              </a:spcAft>
              <a:buSzPts val="4900"/>
              <a:buNone/>
              <a:defRPr/>
            </a:lvl2pPr>
            <a:lvl3pPr lvl="2" algn="l">
              <a:spcBef>
                <a:spcPts val="0"/>
              </a:spcBef>
              <a:spcAft>
                <a:spcPts val="0"/>
              </a:spcAft>
              <a:buSzPts val="4900"/>
              <a:buNone/>
              <a:defRPr/>
            </a:lvl3pPr>
            <a:lvl4pPr lvl="3" algn="l">
              <a:spcBef>
                <a:spcPts val="0"/>
              </a:spcBef>
              <a:spcAft>
                <a:spcPts val="0"/>
              </a:spcAft>
              <a:buSzPts val="4900"/>
              <a:buNone/>
              <a:defRPr/>
            </a:lvl4pPr>
            <a:lvl5pPr lvl="4" algn="l">
              <a:spcBef>
                <a:spcPts val="0"/>
              </a:spcBef>
              <a:spcAft>
                <a:spcPts val="0"/>
              </a:spcAft>
              <a:buSzPts val="4900"/>
              <a:buNone/>
              <a:defRPr/>
            </a:lvl5pPr>
            <a:lvl6pPr lvl="5" algn="l">
              <a:spcBef>
                <a:spcPts val="0"/>
              </a:spcBef>
              <a:spcAft>
                <a:spcPts val="0"/>
              </a:spcAft>
              <a:buSzPts val="4900"/>
              <a:buNone/>
              <a:defRPr/>
            </a:lvl6pPr>
            <a:lvl7pPr lvl="6" algn="l">
              <a:spcBef>
                <a:spcPts val="0"/>
              </a:spcBef>
              <a:spcAft>
                <a:spcPts val="0"/>
              </a:spcAft>
              <a:buSzPts val="4900"/>
              <a:buNone/>
              <a:defRPr/>
            </a:lvl7pPr>
            <a:lvl8pPr lvl="7" algn="l">
              <a:spcBef>
                <a:spcPts val="0"/>
              </a:spcBef>
              <a:spcAft>
                <a:spcPts val="0"/>
              </a:spcAft>
              <a:buSzPts val="4900"/>
              <a:buNone/>
              <a:defRPr/>
            </a:lvl8pPr>
            <a:lvl9pPr lvl="8" algn="l">
              <a:spcBef>
                <a:spcPts val="0"/>
              </a:spcBef>
              <a:spcAft>
                <a:spcPts val="0"/>
              </a:spcAft>
              <a:buSzPts val="4900"/>
              <a:buNone/>
              <a:defRPr/>
            </a:lvl9pPr>
          </a:lstStyle>
          <a:p>
            <a:endParaRPr/>
          </a:p>
        </p:txBody>
      </p:sp>
      <p:sp>
        <p:nvSpPr>
          <p:cNvPr id="34" name="Google Shape;34;p6"/>
          <p:cNvSpPr txBox="1">
            <a:spLocks noGrp="1"/>
          </p:cNvSpPr>
          <p:nvPr>
            <p:ph type="ftr" idx="11"/>
          </p:nvPr>
        </p:nvSpPr>
        <p:spPr>
          <a:xfrm>
            <a:off x="10732500" y="40040000"/>
            <a:ext cx="10935000" cy="2300100"/>
          </a:xfrm>
          <a:prstGeom prst="rect">
            <a:avLst/>
          </a:prstGeom>
          <a:noFill/>
          <a:ln>
            <a:noFill/>
          </a:ln>
        </p:spPr>
        <p:txBody>
          <a:bodyPr spcFirstLastPara="1" wrap="square" lIns="321950" tIns="160925" rIns="321950" bIns="160925" anchor="ctr" anchorCtr="0">
            <a:noAutofit/>
          </a:bodyPr>
          <a:lstStyle>
            <a:lvl1pPr lvl="0" algn="ctr">
              <a:spcBef>
                <a:spcPts val="0"/>
              </a:spcBef>
              <a:spcAft>
                <a:spcPts val="0"/>
              </a:spcAft>
              <a:buSzPts val="4900"/>
              <a:buNone/>
              <a:defRPr/>
            </a:lvl1pPr>
            <a:lvl2pPr lvl="1" algn="l">
              <a:spcBef>
                <a:spcPts val="0"/>
              </a:spcBef>
              <a:spcAft>
                <a:spcPts val="0"/>
              </a:spcAft>
              <a:buSzPts val="4900"/>
              <a:buNone/>
              <a:defRPr/>
            </a:lvl2pPr>
            <a:lvl3pPr lvl="2" algn="l">
              <a:spcBef>
                <a:spcPts val="0"/>
              </a:spcBef>
              <a:spcAft>
                <a:spcPts val="0"/>
              </a:spcAft>
              <a:buSzPts val="4900"/>
              <a:buNone/>
              <a:defRPr/>
            </a:lvl3pPr>
            <a:lvl4pPr lvl="3" algn="l">
              <a:spcBef>
                <a:spcPts val="0"/>
              </a:spcBef>
              <a:spcAft>
                <a:spcPts val="0"/>
              </a:spcAft>
              <a:buSzPts val="4900"/>
              <a:buNone/>
              <a:defRPr/>
            </a:lvl4pPr>
            <a:lvl5pPr lvl="4" algn="l">
              <a:spcBef>
                <a:spcPts val="0"/>
              </a:spcBef>
              <a:spcAft>
                <a:spcPts val="0"/>
              </a:spcAft>
              <a:buSzPts val="4900"/>
              <a:buNone/>
              <a:defRPr/>
            </a:lvl5pPr>
            <a:lvl6pPr lvl="5" algn="l">
              <a:spcBef>
                <a:spcPts val="0"/>
              </a:spcBef>
              <a:spcAft>
                <a:spcPts val="0"/>
              </a:spcAft>
              <a:buSzPts val="4900"/>
              <a:buNone/>
              <a:defRPr/>
            </a:lvl6pPr>
            <a:lvl7pPr lvl="6" algn="l">
              <a:spcBef>
                <a:spcPts val="0"/>
              </a:spcBef>
              <a:spcAft>
                <a:spcPts val="0"/>
              </a:spcAft>
              <a:buSzPts val="4900"/>
              <a:buNone/>
              <a:defRPr/>
            </a:lvl7pPr>
            <a:lvl8pPr lvl="7" algn="l">
              <a:spcBef>
                <a:spcPts val="0"/>
              </a:spcBef>
              <a:spcAft>
                <a:spcPts val="0"/>
              </a:spcAft>
              <a:buSzPts val="4900"/>
              <a:buNone/>
              <a:defRPr/>
            </a:lvl8pPr>
            <a:lvl9pPr lvl="8" algn="l">
              <a:spcBef>
                <a:spcPts val="0"/>
              </a:spcBef>
              <a:spcAft>
                <a:spcPts val="0"/>
              </a:spcAft>
              <a:buSzPts val="4900"/>
              <a:buNone/>
              <a:defRPr/>
            </a:lvl9pPr>
          </a:lstStyle>
          <a:p>
            <a:endParaRPr/>
          </a:p>
        </p:txBody>
      </p:sp>
      <p:sp>
        <p:nvSpPr>
          <p:cNvPr id="35" name="Google Shape;35;p6"/>
          <p:cNvSpPr txBox="1">
            <a:spLocks noGrp="1"/>
          </p:cNvSpPr>
          <p:nvPr>
            <p:ph type="sldNum" idx="12"/>
          </p:nvPr>
        </p:nvSpPr>
        <p:spPr>
          <a:xfrm>
            <a:off x="22882500" y="40040000"/>
            <a:ext cx="7290000" cy="2300100"/>
          </a:xfrm>
          <a:prstGeom prst="rect">
            <a:avLst/>
          </a:prstGeom>
          <a:noFill/>
          <a:ln>
            <a:noFill/>
          </a:ln>
        </p:spPr>
        <p:txBody>
          <a:bodyPr spcFirstLastPara="1" wrap="square" lIns="321950" tIns="160925" rIns="321950" bIns="1609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ção"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2231720" y="2300000"/>
            <a:ext cx="27945000" cy="8349900"/>
          </a:xfrm>
          <a:prstGeom prst="rect">
            <a:avLst/>
          </a:prstGeom>
          <a:noFill/>
          <a:ln>
            <a:noFill/>
          </a:ln>
        </p:spPr>
        <p:txBody>
          <a:bodyPr spcFirstLastPara="1" wrap="square" lIns="321950" tIns="160925" rIns="321950" bIns="160925" anchor="ctr" anchorCtr="0">
            <a:normAutofit/>
          </a:bodyPr>
          <a:lstStyle>
            <a:lvl1pPr lvl="0" algn="l">
              <a:lnSpc>
                <a:spcPct val="90000"/>
              </a:lnSpc>
              <a:spcBef>
                <a:spcPts val="0"/>
              </a:spcBef>
              <a:spcAft>
                <a:spcPts val="0"/>
              </a:spcAft>
              <a:buClr>
                <a:schemeClr val="dk1"/>
              </a:buClr>
              <a:buSzPts val="6300"/>
              <a:buNone/>
              <a:defRPr/>
            </a:lvl1pPr>
            <a:lvl2pPr lvl="1">
              <a:spcBef>
                <a:spcPts val="0"/>
              </a:spcBef>
              <a:spcAft>
                <a:spcPts val="0"/>
              </a:spcAft>
              <a:buSzPts val="4900"/>
              <a:buNone/>
              <a:defRPr/>
            </a:lvl2pPr>
            <a:lvl3pPr lvl="2">
              <a:spcBef>
                <a:spcPts val="0"/>
              </a:spcBef>
              <a:spcAft>
                <a:spcPts val="0"/>
              </a:spcAft>
              <a:buSzPts val="4900"/>
              <a:buNone/>
              <a:defRPr/>
            </a:lvl3pPr>
            <a:lvl4pPr lvl="3">
              <a:spcBef>
                <a:spcPts val="0"/>
              </a:spcBef>
              <a:spcAft>
                <a:spcPts val="0"/>
              </a:spcAft>
              <a:buSzPts val="4900"/>
              <a:buNone/>
              <a:defRPr/>
            </a:lvl4pPr>
            <a:lvl5pPr lvl="4">
              <a:spcBef>
                <a:spcPts val="0"/>
              </a:spcBef>
              <a:spcAft>
                <a:spcPts val="0"/>
              </a:spcAft>
              <a:buSzPts val="4900"/>
              <a:buNone/>
              <a:defRPr/>
            </a:lvl5pPr>
            <a:lvl6pPr lvl="5">
              <a:spcBef>
                <a:spcPts val="0"/>
              </a:spcBef>
              <a:spcAft>
                <a:spcPts val="0"/>
              </a:spcAft>
              <a:buSzPts val="4900"/>
              <a:buNone/>
              <a:defRPr/>
            </a:lvl6pPr>
            <a:lvl7pPr lvl="6">
              <a:spcBef>
                <a:spcPts val="0"/>
              </a:spcBef>
              <a:spcAft>
                <a:spcPts val="0"/>
              </a:spcAft>
              <a:buSzPts val="4900"/>
              <a:buNone/>
              <a:defRPr/>
            </a:lvl7pPr>
            <a:lvl8pPr lvl="7">
              <a:spcBef>
                <a:spcPts val="0"/>
              </a:spcBef>
              <a:spcAft>
                <a:spcPts val="0"/>
              </a:spcAft>
              <a:buSzPts val="4900"/>
              <a:buNone/>
              <a:defRPr/>
            </a:lvl8pPr>
            <a:lvl9pPr lvl="8">
              <a:spcBef>
                <a:spcPts val="0"/>
              </a:spcBef>
              <a:spcAft>
                <a:spcPts val="0"/>
              </a:spcAft>
              <a:buSzPts val="4900"/>
              <a:buNone/>
              <a:defRPr/>
            </a:lvl9pPr>
          </a:lstStyle>
          <a:p>
            <a:endParaRPr/>
          </a:p>
        </p:txBody>
      </p:sp>
      <p:sp>
        <p:nvSpPr>
          <p:cNvPr id="38" name="Google Shape;38;p7"/>
          <p:cNvSpPr txBox="1">
            <a:spLocks noGrp="1"/>
          </p:cNvSpPr>
          <p:nvPr>
            <p:ph type="body" idx="1"/>
          </p:nvPr>
        </p:nvSpPr>
        <p:spPr>
          <a:xfrm>
            <a:off x="2231720" y="10590003"/>
            <a:ext cx="13706700" cy="5190000"/>
          </a:xfrm>
          <a:prstGeom prst="rect">
            <a:avLst/>
          </a:prstGeom>
          <a:noFill/>
          <a:ln>
            <a:noFill/>
          </a:ln>
        </p:spPr>
        <p:txBody>
          <a:bodyPr spcFirstLastPara="1" wrap="square" lIns="321950" tIns="160925" rIns="321950" bIns="160925" anchor="b" anchorCtr="0">
            <a:normAutofit/>
          </a:bodyPr>
          <a:lstStyle>
            <a:lvl1pPr marL="457200" lvl="0" indent="-228600" algn="l">
              <a:lnSpc>
                <a:spcPct val="90000"/>
              </a:lnSpc>
              <a:spcBef>
                <a:spcPts val="3500"/>
              </a:spcBef>
              <a:spcAft>
                <a:spcPts val="0"/>
              </a:spcAft>
              <a:buClr>
                <a:schemeClr val="dk1"/>
              </a:buClr>
              <a:buSzPts val="8500"/>
              <a:buNone/>
              <a:defRPr sz="8500" b="1"/>
            </a:lvl1pPr>
            <a:lvl2pPr marL="914400" lvl="1" indent="-228600" algn="l">
              <a:lnSpc>
                <a:spcPct val="90000"/>
              </a:lnSpc>
              <a:spcBef>
                <a:spcPts val="1800"/>
              </a:spcBef>
              <a:spcAft>
                <a:spcPts val="0"/>
              </a:spcAft>
              <a:buClr>
                <a:schemeClr val="dk1"/>
              </a:buClr>
              <a:buSzPts val="7000"/>
              <a:buNone/>
              <a:defRPr sz="7000" b="1"/>
            </a:lvl2pPr>
            <a:lvl3pPr marL="1371600" lvl="2" indent="-228600" algn="l">
              <a:lnSpc>
                <a:spcPct val="90000"/>
              </a:lnSpc>
              <a:spcBef>
                <a:spcPts val="1800"/>
              </a:spcBef>
              <a:spcAft>
                <a:spcPts val="0"/>
              </a:spcAft>
              <a:buClr>
                <a:schemeClr val="dk1"/>
              </a:buClr>
              <a:buSzPts val="6300"/>
              <a:buNone/>
              <a:defRPr sz="6300" b="1"/>
            </a:lvl3pPr>
            <a:lvl4pPr marL="1828800" lvl="3" indent="-228600" algn="l">
              <a:lnSpc>
                <a:spcPct val="90000"/>
              </a:lnSpc>
              <a:spcBef>
                <a:spcPts val="1800"/>
              </a:spcBef>
              <a:spcAft>
                <a:spcPts val="0"/>
              </a:spcAft>
              <a:buClr>
                <a:schemeClr val="dk1"/>
              </a:buClr>
              <a:buSzPts val="5600"/>
              <a:buNone/>
              <a:defRPr sz="5600" b="1"/>
            </a:lvl4pPr>
            <a:lvl5pPr marL="2286000" lvl="4" indent="-228600" algn="l">
              <a:lnSpc>
                <a:spcPct val="90000"/>
              </a:lnSpc>
              <a:spcBef>
                <a:spcPts val="1800"/>
              </a:spcBef>
              <a:spcAft>
                <a:spcPts val="0"/>
              </a:spcAft>
              <a:buClr>
                <a:schemeClr val="dk1"/>
              </a:buClr>
              <a:buSzPts val="5600"/>
              <a:buNone/>
              <a:defRPr sz="5600" b="1"/>
            </a:lvl5pPr>
            <a:lvl6pPr marL="2743200" lvl="5" indent="-228600" algn="l">
              <a:lnSpc>
                <a:spcPct val="90000"/>
              </a:lnSpc>
              <a:spcBef>
                <a:spcPts val="1800"/>
              </a:spcBef>
              <a:spcAft>
                <a:spcPts val="0"/>
              </a:spcAft>
              <a:buClr>
                <a:schemeClr val="dk1"/>
              </a:buClr>
              <a:buSzPts val="5600"/>
              <a:buNone/>
              <a:defRPr sz="5600" b="1"/>
            </a:lvl6pPr>
            <a:lvl7pPr marL="3200400" lvl="6" indent="-228600" algn="l">
              <a:lnSpc>
                <a:spcPct val="90000"/>
              </a:lnSpc>
              <a:spcBef>
                <a:spcPts val="1800"/>
              </a:spcBef>
              <a:spcAft>
                <a:spcPts val="0"/>
              </a:spcAft>
              <a:buClr>
                <a:schemeClr val="dk1"/>
              </a:buClr>
              <a:buSzPts val="5600"/>
              <a:buNone/>
              <a:defRPr sz="5600" b="1"/>
            </a:lvl7pPr>
            <a:lvl8pPr marL="3657600" lvl="7" indent="-228600" algn="l">
              <a:lnSpc>
                <a:spcPct val="90000"/>
              </a:lnSpc>
              <a:spcBef>
                <a:spcPts val="1800"/>
              </a:spcBef>
              <a:spcAft>
                <a:spcPts val="0"/>
              </a:spcAft>
              <a:buClr>
                <a:schemeClr val="dk1"/>
              </a:buClr>
              <a:buSzPts val="5600"/>
              <a:buNone/>
              <a:defRPr sz="5600" b="1"/>
            </a:lvl8pPr>
            <a:lvl9pPr marL="4114800" lvl="8" indent="-228600" algn="l">
              <a:lnSpc>
                <a:spcPct val="90000"/>
              </a:lnSpc>
              <a:spcBef>
                <a:spcPts val="1800"/>
              </a:spcBef>
              <a:spcAft>
                <a:spcPts val="0"/>
              </a:spcAft>
              <a:buClr>
                <a:schemeClr val="dk1"/>
              </a:buClr>
              <a:buSzPts val="5600"/>
              <a:buNone/>
              <a:defRPr sz="5600" b="1"/>
            </a:lvl9pPr>
          </a:lstStyle>
          <a:p>
            <a:endParaRPr/>
          </a:p>
        </p:txBody>
      </p:sp>
      <p:sp>
        <p:nvSpPr>
          <p:cNvPr id="39" name="Google Shape;39;p7"/>
          <p:cNvSpPr txBox="1">
            <a:spLocks noGrp="1"/>
          </p:cNvSpPr>
          <p:nvPr>
            <p:ph type="body" idx="2"/>
          </p:nvPr>
        </p:nvSpPr>
        <p:spPr>
          <a:xfrm>
            <a:off x="2231720" y="15780000"/>
            <a:ext cx="13706700" cy="23210100"/>
          </a:xfrm>
          <a:prstGeom prst="rect">
            <a:avLst/>
          </a:prstGeom>
          <a:noFill/>
          <a:ln>
            <a:noFill/>
          </a:ln>
        </p:spPr>
        <p:txBody>
          <a:bodyPr spcFirstLastPara="1" wrap="square" lIns="321950" tIns="160925" rIns="321950" bIns="160925" anchor="t" anchorCtr="0">
            <a:normAutofit/>
          </a:bodyPr>
          <a:lstStyle>
            <a:lvl1pPr marL="457200" lvl="0" indent="-628650" algn="l">
              <a:lnSpc>
                <a:spcPct val="90000"/>
              </a:lnSpc>
              <a:spcBef>
                <a:spcPts val="3500"/>
              </a:spcBef>
              <a:spcAft>
                <a:spcPts val="0"/>
              </a:spcAft>
              <a:buClr>
                <a:schemeClr val="dk1"/>
              </a:buClr>
              <a:buSzPts val="6300"/>
              <a:buChar char="•"/>
              <a:defRPr/>
            </a:lvl1pPr>
            <a:lvl2pPr marL="914400" lvl="1" indent="-628650" algn="l">
              <a:lnSpc>
                <a:spcPct val="90000"/>
              </a:lnSpc>
              <a:spcBef>
                <a:spcPts val="1800"/>
              </a:spcBef>
              <a:spcAft>
                <a:spcPts val="0"/>
              </a:spcAft>
              <a:buClr>
                <a:schemeClr val="dk1"/>
              </a:buClr>
              <a:buSzPts val="6300"/>
              <a:buChar char="•"/>
              <a:defRPr/>
            </a:lvl2pPr>
            <a:lvl3pPr marL="1371600" lvl="2" indent="-628650" algn="l">
              <a:lnSpc>
                <a:spcPct val="90000"/>
              </a:lnSpc>
              <a:spcBef>
                <a:spcPts val="1800"/>
              </a:spcBef>
              <a:spcAft>
                <a:spcPts val="0"/>
              </a:spcAft>
              <a:buClr>
                <a:schemeClr val="dk1"/>
              </a:buClr>
              <a:buSzPts val="6300"/>
              <a:buChar char="•"/>
              <a:defRPr/>
            </a:lvl3pPr>
            <a:lvl4pPr marL="1828800" lvl="3" indent="-628650" algn="l">
              <a:lnSpc>
                <a:spcPct val="90000"/>
              </a:lnSpc>
              <a:spcBef>
                <a:spcPts val="1800"/>
              </a:spcBef>
              <a:spcAft>
                <a:spcPts val="0"/>
              </a:spcAft>
              <a:buClr>
                <a:schemeClr val="dk1"/>
              </a:buClr>
              <a:buSzPts val="6300"/>
              <a:buChar char="•"/>
              <a:defRPr/>
            </a:lvl4pPr>
            <a:lvl5pPr marL="2286000" lvl="4" indent="-628650" algn="l">
              <a:lnSpc>
                <a:spcPct val="90000"/>
              </a:lnSpc>
              <a:spcBef>
                <a:spcPts val="1800"/>
              </a:spcBef>
              <a:spcAft>
                <a:spcPts val="0"/>
              </a:spcAft>
              <a:buClr>
                <a:schemeClr val="dk1"/>
              </a:buClr>
              <a:buSzPts val="6300"/>
              <a:buChar char="•"/>
              <a:defRPr/>
            </a:lvl5pPr>
            <a:lvl6pPr marL="2743200" lvl="5" indent="-628650" algn="l">
              <a:lnSpc>
                <a:spcPct val="90000"/>
              </a:lnSpc>
              <a:spcBef>
                <a:spcPts val="1800"/>
              </a:spcBef>
              <a:spcAft>
                <a:spcPts val="0"/>
              </a:spcAft>
              <a:buClr>
                <a:schemeClr val="dk1"/>
              </a:buClr>
              <a:buSzPts val="6300"/>
              <a:buChar char="•"/>
              <a:defRPr/>
            </a:lvl6pPr>
            <a:lvl7pPr marL="3200400" lvl="6" indent="-628650" algn="l">
              <a:lnSpc>
                <a:spcPct val="90000"/>
              </a:lnSpc>
              <a:spcBef>
                <a:spcPts val="1800"/>
              </a:spcBef>
              <a:spcAft>
                <a:spcPts val="0"/>
              </a:spcAft>
              <a:buClr>
                <a:schemeClr val="dk1"/>
              </a:buClr>
              <a:buSzPts val="6300"/>
              <a:buChar char="•"/>
              <a:defRPr/>
            </a:lvl7pPr>
            <a:lvl8pPr marL="3657600" lvl="7" indent="-628650" algn="l">
              <a:lnSpc>
                <a:spcPct val="90000"/>
              </a:lnSpc>
              <a:spcBef>
                <a:spcPts val="1800"/>
              </a:spcBef>
              <a:spcAft>
                <a:spcPts val="0"/>
              </a:spcAft>
              <a:buClr>
                <a:schemeClr val="dk1"/>
              </a:buClr>
              <a:buSzPts val="6300"/>
              <a:buChar char="•"/>
              <a:defRPr/>
            </a:lvl8pPr>
            <a:lvl9pPr marL="4114800" lvl="8" indent="-628650" algn="l">
              <a:lnSpc>
                <a:spcPct val="90000"/>
              </a:lnSpc>
              <a:spcBef>
                <a:spcPts val="1800"/>
              </a:spcBef>
              <a:spcAft>
                <a:spcPts val="0"/>
              </a:spcAft>
              <a:buClr>
                <a:schemeClr val="dk1"/>
              </a:buClr>
              <a:buSzPts val="6300"/>
              <a:buChar char="•"/>
              <a:defRPr/>
            </a:lvl9pPr>
          </a:lstStyle>
          <a:p>
            <a:endParaRPr/>
          </a:p>
        </p:txBody>
      </p:sp>
      <p:sp>
        <p:nvSpPr>
          <p:cNvPr id="40" name="Google Shape;40;p7"/>
          <p:cNvSpPr txBox="1">
            <a:spLocks noGrp="1"/>
          </p:cNvSpPr>
          <p:nvPr>
            <p:ph type="body" idx="3"/>
          </p:nvPr>
        </p:nvSpPr>
        <p:spPr>
          <a:xfrm>
            <a:off x="16402500" y="10590003"/>
            <a:ext cx="13774200" cy="5190000"/>
          </a:xfrm>
          <a:prstGeom prst="rect">
            <a:avLst/>
          </a:prstGeom>
          <a:noFill/>
          <a:ln>
            <a:noFill/>
          </a:ln>
        </p:spPr>
        <p:txBody>
          <a:bodyPr spcFirstLastPara="1" wrap="square" lIns="321950" tIns="160925" rIns="321950" bIns="160925" anchor="b" anchorCtr="0">
            <a:normAutofit/>
          </a:bodyPr>
          <a:lstStyle>
            <a:lvl1pPr marL="457200" lvl="0" indent="-228600" algn="l">
              <a:lnSpc>
                <a:spcPct val="90000"/>
              </a:lnSpc>
              <a:spcBef>
                <a:spcPts val="3500"/>
              </a:spcBef>
              <a:spcAft>
                <a:spcPts val="0"/>
              </a:spcAft>
              <a:buClr>
                <a:schemeClr val="dk1"/>
              </a:buClr>
              <a:buSzPts val="8500"/>
              <a:buNone/>
              <a:defRPr sz="8500" b="1"/>
            </a:lvl1pPr>
            <a:lvl2pPr marL="914400" lvl="1" indent="-228600" algn="l">
              <a:lnSpc>
                <a:spcPct val="90000"/>
              </a:lnSpc>
              <a:spcBef>
                <a:spcPts val="1800"/>
              </a:spcBef>
              <a:spcAft>
                <a:spcPts val="0"/>
              </a:spcAft>
              <a:buClr>
                <a:schemeClr val="dk1"/>
              </a:buClr>
              <a:buSzPts val="7000"/>
              <a:buNone/>
              <a:defRPr sz="7000" b="1"/>
            </a:lvl2pPr>
            <a:lvl3pPr marL="1371600" lvl="2" indent="-228600" algn="l">
              <a:lnSpc>
                <a:spcPct val="90000"/>
              </a:lnSpc>
              <a:spcBef>
                <a:spcPts val="1800"/>
              </a:spcBef>
              <a:spcAft>
                <a:spcPts val="0"/>
              </a:spcAft>
              <a:buClr>
                <a:schemeClr val="dk1"/>
              </a:buClr>
              <a:buSzPts val="6300"/>
              <a:buNone/>
              <a:defRPr sz="6300" b="1"/>
            </a:lvl3pPr>
            <a:lvl4pPr marL="1828800" lvl="3" indent="-228600" algn="l">
              <a:lnSpc>
                <a:spcPct val="90000"/>
              </a:lnSpc>
              <a:spcBef>
                <a:spcPts val="1800"/>
              </a:spcBef>
              <a:spcAft>
                <a:spcPts val="0"/>
              </a:spcAft>
              <a:buClr>
                <a:schemeClr val="dk1"/>
              </a:buClr>
              <a:buSzPts val="5600"/>
              <a:buNone/>
              <a:defRPr sz="5600" b="1"/>
            </a:lvl4pPr>
            <a:lvl5pPr marL="2286000" lvl="4" indent="-228600" algn="l">
              <a:lnSpc>
                <a:spcPct val="90000"/>
              </a:lnSpc>
              <a:spcBef>
                <a:spcPts val="1800"/>
              </a:spcBef>
              <a:spcAft>
                <a:spcPts val="0"/>
              </a:spcAft>
              <a:buClr>
                <a:schemeClr val="dk1"/>
              </a:buClr>
              <a:buSzPts val="5600"/>
              <a:buNone/>
              <a:defRPr sz="5600" b="1"/>
            </a:lvl5pPr>
            <a:lvl6pPr marL="2743200" lvl="5" indent="-228600" algn="l">
              <a:lnSpc>
                <a:spcPct val="90000"/>
              </a:lnSpc>
              <a:spcBef>
                <a:spcPts val="1800"/>
              </a:spcBef>
              <a:spcAft>
                <a:spcPts val="0"/>
              </a:spcAft>
              <a:buClr>
                <a:schemeClr val="dk1"/>
              </a:buClr>
              <a:buSzPts val="5600"/>
              <a:buNone/>
              <a:defRPr sz="5600" b="1"/>
            </a:lvl6pPr>
            <a:lvl7pPr marL="3200400" lvl="6" indent="-228600" algn="l">
              <a:lnSpc>
                <a:spcPct val="90000"/>
              </a:lnSpc>
              <a:spcBef>
                <a:spcPts val="1800"/>
              </a:spcBef>
              <a:spcAft>
                <a:spcPts val="0"/>
              </a:spcAft>
              <a:buClr>
                <a:schemeClr val="dk1"/>
              </a:buClr>
              <a:buSzPts val="5600"/>
              <a:buNone/>
              <a:defRPr sz="5600" b="1"/>
            </a:lvl7pPr>
            <a:lvl8pPr marL="3657600" lvl="7" indent="-228600" algn="l">
              <a:lnSpc>
                <a:spcPct val="90000"/>
              </a:lnSpc>
              <a:spcBef>
                <a:spcPts val="1800"/>
              </a:spcBef>
              <a:spcAft>
                <a:spcPts val="0"/>
              </a:spcAft>
              <a:buClr>
                <a:schemeClr val="dk1"/>
              </a:buClr>
              <a:buSzPts val="5600"/>
              <a:buNone/>
              <a:defRPr sz="5600" b="1"/>
            </a:lvl8pPr>
            <a:lvl9pPr marL="4114800" lvl="8" indent="-228600" algn="l">
              <a:lnSpc>
                <a:spcPct val="90000"/>
              </a:lnSpc>
              <a:spcBef>
                <a:spcPts val="1800"/>
              </a:spcBef>
              <a:spcAft>
                <a:spcPts val="0"/>
              </a:spcAft>
              <a:buClr>
                <a:schemeClr val="dk1"/>
              </a:buClr>
              <a:buSzPts val="5600"/>
              <a:buNone/>
              <a:defRPr sz="5600" b="1"/>
            </a:lvl9pPr>
          </a:lstStyle>
          <a:p>
            <a:endParaRPr/>
          </a:p>
        </p:txBody>
      </p:sp>
      <p:sp>
        <p:nvSpPr>
          <p:cNvPr id="41" name="Google Shape;41;p7"/>
          <p:cNvSpPr txBox="1">
            <a:spLocks noGrp="1"/>
          </p:cNvSpPr>
          <p:nvPr>
            <p:ph type="body" idx="4"/>
          </p:nvPr>
        </p:nvSpPr>
        <p:spPr>
          <a:xfrm>
            <a:off x="16402500" y="15780000"/>
            <a:ext cx="13774200" cy="23210100"/>
          </a:xfrm>
          <a:prstGeom prst="rect">
            <a:avLst/>
          </a:prstGeom>
          <a:noFill/>
          <a:ln>
            <a:noFill/>
          </a:ln>
        </p:spPr>
        <p:txBody>
          <a:bodyPr spcFirstLastPara="1" wrap="square" lIns="321950" tIns="160925" rIns="321950" bIns="160925" anchor="t" anchorCtr="0">
            <a:normAutofit/>
          </a:bodyPr>
          <a:lstStyle>
            <a:lvl1pPr marL="457200" lvl="0" indent="-628650" algn="l">
              <a:lnSpc>
                <a:spcPct val="90000"/>
              </a:lnSpc>
              <a:spcBef>
                <a:spcPts val="3500"/>
              </a:spcBef>
              <a:spcAft>
                <a:spcPts val="0"/>
              </a:spcAft>
              <a:buClr>
                <a:schemeClr val="dk1"/>
              </a:buClr>
              <a:buSzPts val="6300"/>
              <a:buChar char="•"/>
              <a:defRPr/>
            </a:lvl1pPr>
            <a:lvl2pPr marL="914400" lvl="1" indent="-628650" algn="l">
              <a:lnSpc>
                <a:spcPct val="90000"/>
              </a:lnSpc>
              <a:spcBef>
                <a:spcPts val="1800"/>
              </a:spcBef>
              <a:spcAft>
                <a:spcPts val="0"/>
              </a:spcAft>
              <a:buClr>
                <a:schemeClr val="dk1"/>
              </a:buClr>
              <a:buSzPts val="6300"/>
              <a:buChar char="•"/>
              <a:defRPr/>
            </a:lvl2pPr>
            <a:lvl3pPr marL="1371600" lvl="2" indent="-628650" algn="l">
              <a:lnSpc>
                <a:spcPct val="90000"/>
              </a:lnSpc>
              <a:spcBef>
                <a:spcPts val="1800"/>
              </a:spcBef>
              <a:spcAft>
                <a:spcPts val="0"/>
              </a:spcAft>
              <a:buClr>
                <a:schemeClr val="dk1"/>
              </a:buClr>
              <a:buSzPts val="6300"/>
              <a:buChar char="•"/>
              <a:defRPr/>
            </a:lvl3pPr>
            <a:lvl4pPr marL="1828800" lvl="3" indent="-628650" algn="l">
              <a:lnSpc>
                <a:spcPct val="90000"/>
              </a:lnSpc>
              <a:spcBef>
                <a:spcPts val="1800"/>
              </a:spcBef>
              <a:spcAft>
                <a:spcPts val="0"/>
              </a:spcAft>
              <a:buClr>
                <a:schemeClr val="dk1"/>
              </a:buClr>
              <a:buSzPts val="6300"/>
              <a:buChar char="•"/>
              <a:defRPr/>
            </a:lvl4pPr>
            <a:lvl5pPr marL="2286000" lvl="4" indent="-628650" algn="l">
              <a:lnSpc>
                <a:spcPct val="90000"/>
              </a:lnSpc>
              <a:spcBef>
                <a:spcPts val="1800"/>
              </a:spcBef>
              <a:spcAft>
                <a:spcPts val="0"/>
              </a:spcAft>
              <a:buClr>
                <a:schemeClr val="dk1"/>
              </a:buClr>
              <a:buSzPts val="6300"/>
              <a:buChar char="•"/>
              <a:defRPr/>
            </a:lvl5pPr>
            <a:lvl6pPr marL="2743200" lvl="5" indent="-628650" algn="l">
              <a:lnSpc>
                <a:spcPct val="90000"/>
              </a:lnSpc>
              <a:spcBef>
                <a:spcPts val="1800"/>
              </a:spcBef>
              <a:spcAft>
                <a:spcPts val="0"/>
              </a:spcAft>
              <a:buClr>
                <a:schemeClr val="dk1"/>
              </a:buClr>
              <a:buSzPts val="6300"/>
              <a:buChar char="•"/>
              <a:defRPr/>
            </a:lvl6pPr>
            <a:lvl7pPr marL="3200400" lvl="6" indent="-628650" algn="l">
              <a:lnSpc>
                <a:spcPct val="90000"/>
              </a:lnSpc>
              <a:spcBef>
                <a:spcPts val="1800"/>
              </a:spcBef>
              <a:spcAft>
                <a:spcPts val="0"/>
              </a:spcAft>
              <a:buClr>
                <a:schemeClr val="dk1"/>
              </a:buClr>
              <a:buSzPts val="6300"/>
              <a:buChar char="•"/>
              <a:defRPr/>
            </a:lvl7pPr>
            <a:lvl8pPr marL="3657600" lvl="7" indent="-628650" algn="l">
              <a:lnSpc>
                <a:spcPct val="90000"/>
              </a:lnSpc>
              <a:spcBef>
                <a:spcPts val="1800"/>
              </a:spcBef>
              <a:spcAft>
                <a:spcPts val="0"/>
              </a:spcAft>
              <a:buClr>
                <a:schemeClr val="dk1"/>
              </a:buClr>
              <a:buSzPts val="6300"/>
              <a:buChar char="•"/>
              <a:defRPr/>
            </a:lvl8pPr>
            <a:lvl9pPr marL="4114800" lvl="8" indent="-628650" algn="l">
              <a:lnSpc>
                <a:spcPct val="90000"/>
              </a:lnSpc>
              <a:spcBef>
                <a:spcPts val="1800"/>
              </a:spcBef>
              <a:spcAft>
                <a:spcPts val="0"/>
              </a:spcAft>
              <a:buClr>
                <a:schemeClr val="dk1"/>
              </a:buClr>
              <a:buSzPts val="6300"/>
              <a:buChar char="•"/>
              <a:defRPr/>
            </a:lvl9pPr>
          </a:lstStyle>
          <a:p>
            <a:endParaRPr/>
          </a:p>
        </p:txBody>
      </p:sp>
      <p:sp>
        <p:nvSpPr>
          <p:cNvPr id="42" name="Google Shape;42;p7"/>
          <p:cNvSpPr txBox="1">
            <a:spLocks noGrp="1"/>
          </p:cNvSpPr>
          <p:nvPr>
            <p:ph type="dt" idx="10"/>
          </p:nvPr>
        </p:nvSpPr>
        <p:spPr>
          <a:xfrm>
            <a:off x="2227500" y="40040000"/>
            <a:ext cx="7290000" cy="2300100"/>
          </a:xfrm>
          <a:prstGeom prst="rect">
            <a:avLst/>
          </a:prstGeom>
          <a:noFill/>
          <a:ln>
            <a:noFill/>
          </a:ln>
        </p:spPr>
        <p:txBody>
          <a:bodyPr spcFirstLastPara="1" wrap="square" lIns="321950" tIns="160925" rIns="321950" bIns="160925" anchor="ctr" anchorCtr="0">
            <a:noAutofit/>
          </a:bodyPr>
          <a:lstStyle>
            <a:lvl1pPr lvl="0" algn="l">
              <a:spcBef>
                <a:spcPts val="0"/>
              </a:spcBef>
              <a:spcAft>
                <a:spcPts val="0"/>
              </a:spcAft>
              <a:buSzPts val="4900"/>
              <a:buNone/>
              <a:defRPr/>
            </a:lvl1pPr>
            <a:lvl2pPr lvl="1" algn="l">
              <a:spcBef>
                <a:spcPts val="0"/>
              </a:spcBef>
              <a:spcAft>
                <a:spcPts val="0"/>
              </a:spcAft>
              <a:buSzPts val="4900"/>
              <a:buNone/>
              <a:defRPr/>
            </a:lvl2pPr>
            <a:lvl3pPr lvl="2" algn="l">
              <a:spcBef>
                <a:spcPts val="0"/>
              </a:spcBef>
              <a:spcAft>
                <a:spcPts val="0"/>
              </a:spcAft>
              <a:buSzPts val="4900"/>
              <a:buNone/>
              <a:defRPr/>
            </a:lvl3pPr>
            <a:lvl4pPr lvl="3" algn="l">
              <a:spcBef>
                <a:spcPts val="0"/>
              </a:spcBef>
              <a:spcAft>
                <a:spcPts val="0"/>
              </a:spcAft>
              <a:buSzPts val="4900"/>
              <a:buNone/>
              <a:defRPr/>
            </a:lvl4pPr>
            <a:lvl5pPr lvl="4" algn="l">
              <a:spcBef>
                <a:spcPts val="0"/>
              </a:spcBef>
              <a:spcAft>
                <a:spcPts val="0"/>
              </a:spcAft>
              <a:buSzPts val="4900"/>
              <a:buNone/>
              <a:defRPr/>
            </a:lvl5pPr>
            <a:lvl6pPr lvl="5" algn="l">
              <a:spcBef>
                <a:spcPts val="0"/>
              </a:spcBef>
              <a:spcAft>
                <a:spcPts val="0"/>
              </a:spcAft>
              <a:buSzPts val="4900"/>
              <a:buNone/>
              <a:defRPr/>
            </a:lvl6pPr>
            <a:lvl7pPr lvl="6" algn="l">
              <a:spcBef>
                <a:spcPts val="0"/>
              </a:spcBef>
              <a:spcAft>
                <a:spcPts val="0"/>
              </a:spcAft>
              <a:buSzPts val="4900"/>
              <a:buNone/>
              <a:defRPr/>
            </a:lvl7pPr>
            <a:lvl8pPr lvl="7" algn="l">
              <a:spcBef>
                <a:spcPts val="0"/>
              </a:spcBef>
              <a:spcAft>
                <a:spcPts val="0"/>
              </a:spcAft>
              <a:buSzPts val="4900"/>
              <a:buNone/>
              <a:defRPr/>
            </a:lvl8pPr>
            <a:lvl9pPr lvl="8" algn="l">
              <a:spcBef>
                <a:spcPts val="0"/>
              </a:spcBef>
              <a:spcAft>
                <a:spcPts val="0"/>
              </a:spcAft>
              <a:buSzPts val="4900"/>
              <a:buNone/>
              <a:defRPr/>
            </a:lvl9pPr>
          </a:lstStyle>
          <a:p>
            <a:endParaRPr/>
          </a:p>
        </p:txBody>
      </p:sp>
      <p:sp>
        <p:nvSpPr>
          <p:cNvPr id="43" name="Google Shape;43;p7"/>
          <p:cNvSpPr txBox="1">
            <a:spLocks noGrp="1"/>
          </p:cNvSpPr>
          <p:nvPr>
            <p:ph type="ftr" idx="11"/>
          </p:nvPr>
        </p:nvSpPr>
        <p:spPr>
          <a:xfrm>
            <a:off x="10732500" y="40040000"/>
            <a:ext cx="10935000" cy="2300100"/>
          </a:xfrm>
          <a:prstGeom prst="rect">
            <a:avLst/>
          </a:prstGeom>
          <a:noFill/>
          <a:ln>
            <a:noFill/>
          </a:ln>
        </p:spPr>
        <p:txBody>
          <a:bodyPr spcFirstLastPara="1" wrap="square" lIns="321950" tIns="160925" rIns="321950" bIns="160925" anchor="ctr" anchorCtr="0">
            <a:noAutofit/>
          </a:bodyPr>
          <a:lstStyle>
            <a:lvl1pPr lvl="0" algn="ctr">
              <a:spcBef>
                <a:spcPts val="0"/>
              </a:spcBef>
              <a:spcAft>
                <a:spcPts val="0"/>
              </a:spcAft>
              <a:buSzPts val="4900"/>
              <a:buNone/>
              <a:defRPr/>
            </a:lvl1pPr>
            <a:lvl2pPr lvl="1" algn="l">
              <a:spcBef>
                <a:spcPts val="0"/>
              </a:spcBef>
              <a:spcAft>
                <a:spcPts val="0"/>
              </a:spcAft>
              <a:buSzPts val="4900"/>
              <a:buNone/>
              <a:defRPr/>
            </a:lvl2pPr>
            <a:lvl3pPr lvl="2" algn="l">
              <a:spcBef>
                <a:spcPts val="0"/>
              </a:spcBef>
              <a:spcAft>
                <a:spcPts val="0"/>
              </a:spcAft>
              <a:buSzPts val="4900"/>
              <a:buNone/>
              <a:defRPr/>
            </a:lvl3pPr>
            <a:lvl4pPr lvl="3" algn="l">
              <a:spcBef>
                <a:spcPts val="0"/>
              </a:spcBef>
              <a:spcAft>
                <a:spcPts val="0"/>
              </a:spcAft>
              <a:buSzPts val="4900"/>
              <a:buNone/>
              <a:defRPr/>
            </a:lvl4pPr>
            <a:lvl5pPr lvl="4" algn="l">
              <a:spcBef>
                <a:spcPts val="0"/>
              </a:spcBef>
              <a:spcAft>
                <a:spcPts val="0"/>
              </a:spcAft>
              <a:buSzPts val="4900"/>
              <a:buNone/>
              <a:defRPr/>
            </a:lvl5pPr>
            <a:lvl6pPr lvl="5" algn="l">
              <a:spcBef>
                <a:spcPts val="0"/>
              </a:spcBef>
              <a:spcAft>
                <a:spcPts val="0"/>
              </a:spcAft>
              <a:buSzPts val="4900"/>
              <a:buNone/>
              <a:defRPr/>
            </a:lvl6pPr>
            <a:lvl7pPr lvl="6" algn="l">
              <a:spcBef>
                <a:spcPts val="0"/>
              </a:spcBef>
              <a:spcAft>
                <a:spcPts val="0"/>
              </a:spcAft>
              <a:buSzPts val="4900"/>
              <a:buNone/>
              <a:defRPr/>
            </a:lvl7pPr>
            <a:lvl8pPr lvl="7" algn="l">
              <a:spcBef>
                <a:spcPts val="0"/>
              </a:spcBef>
              <a:spcAft>
                <a:spcPts val="0"/>
              </a:spcAft>
              <a:buSzPts val="4900"/>
              <a:buNone/>
              <a:defRPr/>
            </a:lvl8pPr>
            <a:lvl9pPr lvl="8" algn="l">
              <a:spcBef>
                <a:spcPts val="0"/>
              </a:spcBef>
              <a:spcAft>
                <a:spcPts val="0"/>
              </a:spcAft>
              <a:buSzPts val="4900"/>
              <a:buNone/>
              <a:defRPr/>
            </a:lvl9pPr>
          </a:lstStyle>
          <a:p>
            <a:endParaRPr/>
          </a:p>
        </p:txBody>
      </p:sp>
      <p:sp>
        <p:nvSpPr>
          <p:cNvPr id="44" name="Google Shape;44;p7"/>
          <p:cNvSpPr txBox="1">
            <a:spLocks noGrp="1"/>
          </p:cNvSpPr>
          <p:nvPr>
            <p:ph type="sldNum" idx="12"/>
          </p:nvPr>
        </p:nvSpPr>
        <p:spPr>
          <a:xfrm>
            <a:off x="22882500" y="40040000"/>
            <a:ext cx="7290000" cy="2300100"/>
          </a:xfrm>
          <a:prstGeom prst="rect">
            <a:avLst/>
          </a:prstGeom>
          <a:noFill/>
          <a:ln>
            <a:noFill/>
          </a:ln>
        </p:spPr>
        <p:txBody>
          <a:bodyPr spcFirstLastPara="1" wrap="square" lIns="321950" tIns="160925" rIns="321950" bIns="1609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mente Título"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2227500" y="2300000"/>
            <a:ext cx="27945000" cy="8349900"/>
          </a:xfrm>
          <a:prstGeom prst="rect">
            <a:avLst/>
          </a:prstGeom>
          <a:noFill/>
          <a:ln>
            <a:noFill/>
          </a:ln>
        </p:spPr>
        <p:txBody>
          <a:bodyPr spcFirstLastPara="1" wrap="square" lIns="321950" tIns="160925" rIns="321950" bIns="160925" anchor="ctr" anchorCtr="0">
            <a:normAutofit/>
          </a:bodyPr>
          <a:lstStyle>
            <a:lvl1pPr lvl="0" algn="l">
              <a:lnSpc>
                <a:spcPct val="90000"/>
              </a:lnSpc>
              <a:spcBef>
                <a:spcPts val="0"/>
              </a:spcBef>
              <a:spcAft>
                <a:spcPts val="0"/>
              </a:spcAft>
              <a:buClr>
                <a:schemeClr val="dk1"/>
              </a:buClr>
              <a:buSzPts val="6300"/>
              <a:buNone/>
              <a:defRPr/>
            </a:lvl1pPr>
            <a:lvl2pPr lvl="1">
              <a:spcBef>
                <a:spcPts val="0"/>
              </a:spcBef>
              <a:spcAft>
                <a:spcPts val="0"/>
              </a:spcAft>
              <a:buSzPts val="4900"/>
              <a:buNone/>
              <a:defRPr/>
            </a:lvl2pPr>
            <a:lvl3pPr lvl="2">
              <a:spcBef>
                <a:spcPts val="0"/>
              </a:spcBef>
              <a:spcAft>
                <a:spcPts val="0"/>
              </a:spcAft>
              <a:buSzPts val="4900"/>
              <a:buNone/>
              <a:defRPr/>
            </a:lvl3pPr>
            <a:lvl4pPr lvl="3">
              <a:spcBef>
                <a:spcPts val="0"/>
              </a:spcBef>
              <a:spcAft>
                <a:spcPts val="0"/>
              </a:spcAft>
              <a:buSzPts val="4900"/>
              <a:buNone/>
              <a:defRPr/>
            </a:lvl4pPr>
            <a:lvl5pPr lvl="4">
              <a:spcBef>
                <a:spcPts val="0"/>
              </a:spcBef>
              <a:spcAft>
                <a:spcPts val="0"/>
              </a:spcAft>
              <a:buSzPts val="4900"/>
              <a:buNone/>
              <a:defRPr/>
            </a:lvl5pPr>
            <a:lvl6pPr lvl="5">
              <a:spcBef>
                <a:spcPts val="0"/>
              </a:spcBef>
              <a:spcAft>
                <a:spcPts val="0"/>
              </a:spcAft>
              <a:buSzPts val="4900"/>
              <a:buNone/>
              <a:defRPr/>
            </a:lvl6pPr>
            <a:lvl7pPr lvl="6">
              <a:spcBef>
                <a:spcPts val="0"/>
              </a:spcBef>
              <a:spcAft>
                <a:spcPts val="0"/>
              </a:spcAft>
              <a:buSzPts val="4900"/>
              <a:buNone/>
              <a:defRPr/>
            </a:lvl7pPr>
            <a:lvl8pPr lvl="7">
              <a:spcBef>
                <a:spcPts val="0"/>
              </a:spcBef>
              <a:spcAft>
                <a:spcPts val="0"/>
              </a:spcAft>
              <a:buSzPts val="4900"/>
              <a:buNone/>
              <a:defRPr/>
            </a:lvl8pPr>
            <a:lvl9pPr lvl="8">
              <a:spcBef>
                <a:spcPts val="0"/>
              </a:spcBef>
              <a:spcAft>
                <a:spcPts val="0"/>
              </a:spcAft>
              <a:buSzPts val="4900"/>
              <a:buNone/>
              <a:defRPr/>
            </a:lvl9pPr>
          </a:lstStyle>
          <a:p>
            <a:endParaRPr/>
          </a:p>
        </p:txBody>
      </p:sp>
      <p:sp>
        <p:nvSpPr>
          <p:cNvPr id="47" name="Google Shape;47;p8"/>
          <p:cNvSpPr txBox="1">
            <a:spLocks noGrp="1"/>
          </p:cNvSpPr>
          <p:nvPr>
            <p:ph type="dt" idx="10"/>
          </p:nvPr>
        </p:nvSpPr>
        <p:spPr>
          <a:xfrm>
            <a:off x="2227500" y="40040000"/>
            <a:ext cx="7290000" cy="2300100"/>
          </a:xfrm>
          <a:prstGeom prst="rect">
            <a:avLst/>
          </a:prstGeom>
          <a:noFill/>
          <a:ln>
            <a:noFill/>
          </a:ln>
        </p:spPr>
        <p:txBody>
          <a:bodyPr spcFirstLastPara="1" wrap="square" lIns="321950" tIns="160925" rIns="321950" bIns="160925" anchor="ctr" anchorCtr="0">
            <a:noAutofit/>
          </a:bodyPr>
          <a:lstStyle>
            <a:lvl1pPr lvl="0" algn="l">
              <a:spcBef>
                <a:spcPts val="0"/>
              </a:spcBef>
              <a:spcAft>
                <a:spcPts val="0"/>
              </a:spcAft>
              <a:buSzPts val="4900"/>
              <a:buNone/>
              <a:defRPr/>
            </a:lvl1pPr>
            <a:lvl2pPr lvl="1" algn="l">
              <a:spcBef>
                <a:spcPts val="0"/>
              </a:spcBef>
              <a:spcAft>
                <a:spcPts val="0"/>
              </a:spcAft>
              <a:buSzPts val="4900"/>
              <a:buNone/>
              <a:defRPr/>
            </a:lvl2pPr>
            <a:lvl3pPr lvl="2" algn="l">
              <a:spcBef>
                <a:spcPts val="0"/>
              </a:spcBef>
              <a:spcAft>
                <a:spcPts val="0"/>
              </a:spcAft>
              <a:buSzPts val="4900"/>
              <a:buNone/>
              <a:defRPr/>
            </a:lvl3pPr>
            <a:lvl4pPr lvl="3" algn="l">
              <a:spcBef>
                <a:spcPts val="0"/>
              </a:spcBef>
              <a:spcAft>
                <a:spcPts val="0"/>
              </a:spcAft>
              <a:buSzPts val="4900"/>
              <a:buNone/>
              <a:defRPr/>
            </a:lvl4pPr>
            <a:lvl5pPr lvl="4" algn="l">
              <a:spcBef>
                <a:spcPts val="0"/>
              </a:spcBef>
              <a:spcAft>
                <a:spcPts val="0"/>
              </a:spcAft>
              <a:buSzPts val="4900"/>
              <a:buNone/>
              <a:defRPr/>
            </a:lvl5pPr>
            <a:lvl6pPr lvl="5" algn="l">
              <a:spcBef>
                <a:spcPts val="0"/>
              </a:spcBef>
              <a:spcAft>
                <a:spcPts val="0"/>
              </a:spcAft>
              <a:buSzPts val="4900"/>
              <a:buNone/>
              <a:defRPr/>
            </a:lvl6pPr>
            <a:lvl7pPr lvl="6" algn="l">
              <a:spcBef>
                <a:spcPts val="0"/>
              </a:spcBef>
              <a:spcAft>
                <a:spcPts val="0"/>
              </a:spcAft>
              <a:buSzPts val="4900"/>
              <a:buNone/>
              <a:defRPr/>
            </a:lvl7pPr>
            <a:lvl8pPr lvl="7" algn="l">
              <a:spcBef>
                <a:spcPts val="0"/>
              </a:spcBef>
              <a:spcAft>
                <a:spcPts val="0"/>
              </a:spcAft>
              <a:buSzPts val="4900"/>
              <a:buNone/>
              <a:defRPr/>
            </a:lvl8pPr>
            <a:lvl9pPr lvl="8" algn="l">
              <a:spcBef>
                <a:spcPts val="0"/>
              </a:spcBef>
              <a:spcAft>
                <a:spcPts val="0"/>
              </a:spcAft>
              <a:buSzPts val="4900"/>
              <a:buNone/>
              <a:defRPr/>
            </a:lvl9pPr>
          </a:lstStyle>
          <a:p>
            <a:endParaRPr/>
          </a:p>
        </p:txBody>
      </p:sp>
      <p:sp>
        <p:nvSpPr>
          <p:cNvPr id="48" name="Google Shape;48;p8"/>
          <p:cNvSpPr txBox="1">
            <a:spLocks noGrp="1"/>
          </p:cNvSpPr>
          <p:nvPr>
            <p:ph type="ftr" idx="11"/>
          </p:nvPr>
        </p:nvSpPr>
        <p:spPr>
          <a:xfrm>
            <a:off x="10732500" y="40040000"/>
            <a:ext cx="10935000" cy="2300100"/>
          </a:xfrm>
          <a:prstGeom prst="rect">
            <a:avLst/>
          </a:prstGeom>
          <a:noFill/>
          <a:ln>
            <a:noFill/>
          </a:ln>
        </p:spPr>
        <p:txBody>
          <a:bodyPr spcFirstLastPara="1" wrap="square" lIns="321950" tIns="160925" rIns="321950" bIns="160925" anchor="ctr" anchorCtr="0">
            <a:noAutofit/>
          </a:bodyPr>
          <a:lstStyle>
            <a:lvl1pPr lvl="0" algn="ctr">
              <a:spcBef>
                <a:spcPts val="0"/>
              </a:spcBef>
              <a:spcAft>
                <a:spcPts val="0"/>
              </a:spcAft>
              <a:buSzPts val="4900"/>
              <a:buNone/>
              <a:defRPr/>
            </a:lvl1pPr>
            <a:lvl2pPr lvl="1" algn="l">
              <a:spcBef>
                <a:spcPts val="0"/>
              </a:spcBef>
              <a:spcAft>
                <a:spcPts val="0"/>
              </a:spcAft>
              <a:buSzPts val="4900"/>
              <a:buNone/>
              <a:defRPr/>
            </a:lvl2pPr>
            <a:lvl3pPr lvl="2" algn="l">
              <a:spcBef>
                <a:spcPts val="0"/>
              </a:spcBef>
              <a:spcAft>
                <a:spcPts val="0"/>
              </a:spcAft>
              <a:buSzPts val="4900"/>
              <a:buNone/>
              <a:defRPr/>
            </a:lvl3pPr>
            <a:lvl4pPr lvl="3" algn="l">
              <a:spcBef>
                <a:spcPts val="0"/>
              </a:spcBef>
              <a:spcAft>
                <a:spcPts val="0"/>
              </a:spcAft>
              <a:buSzPts val="4900"/>
              <a:buNone/>
              <a:defRPr/>
            </a:lvl4pPr>
            <a:lvl5pPr lvl="4" algn="l">
              <a:spcBef>
                <a:spcPts val="0"/>
              </a:spcBef>
              <a:spcAft>
                <a:spcPts val="0"/>
              </a:spcAft>
              <a:buSzPts val="4900"/>
              <a:buNone/>
              <a:defRPr/>
            </a:lvl5pPr>
            <a:lvl6pPr lvl="5" algn="l">
              <a:spcBef>
                <a:spcPts val="0"/>
              </a:spcBef>
              <a:spcAft>
                <a:spcPts val="0"/>
              </a:spcAft>
              <a:buSzPts val="4900"/>
              <a:buNone/>
              <a:defRPr/>
            </a:lvl6pPr>
            <a:lvl7pPr lvl="6" algn="l">
              <a:spcBef>
                <a:spcPts val="0"/>
              </a:spcBef>
              <a:spcAft>
                <a:spcPts val="0"/>
              </a:spcAft>
              <a:buSzPts val="4900"/>
              <a:buNone/>
              <a:defRPr/>
            </a:lvl7pPr>
            <a:lvl8pPr lvl="7" algn="l">
              <a:spcBef>
                <a:spcPts val="0"/>
              </a:spcBef>
              <a:spcAft>
                <a:spcPts val="0"/>
              </a:spcAft>
              <a:buSzPts val="4900"/>
              <a:buNone/>
              <a:defRPr/>
            </a:lvl8pPr>
            <a:lvl9pPr lvl="8" algn="l">
              <a:spcBef>
                <a:spcPts val="0"/>
              </a:spcBef>
              <a:spcAft>
                <a:spcPts val="0"/>
              </a:spcAft>
              <a:buSzPts val="4900"/>
              <a:buNone/>
              <a:defRPr/>
            </a:lvl9pPr>
          </a:lstStyle>
          <a:p>
            <a:endParaRPr/>
          </a:p>
        </p:txBody>
      </p:sp>
      <p:sp>
        <p:nvSpPr>
          <p:cNvPr id="49" name="Google Shape;49;p8"/>
          <p:cNvSpPr txBox="1">
            <a:spLocks noGrp="1"/>
          </p:cNvSpPr>
          <p:nvPr>
            <p:ph type="sldNum" idx="12"/>
          </p:nvPr>
        </p:nvSpPr>
        <p:spPr>
          <a:xfrm>
            <a:off x="22882500" y="40040000"/>
            <a:ext cx="7290000" cy="2300100"/>
          </a:xfrm>
          <a:prstGeom prst="rect">
            <a:avLst/>
          </a:prstGeom>
          <a:noFill/>
          <a:ln>
            <a:noFill/>
          </a:ln>
        </p:spPr>
        <p:txBody>
          <a:bodyPr spcFirstLastPara="1" wrap="square" lIns="321950" tIns="160925" rIns="321950" bIns="1609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m Branco"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2227500" y="40040000"/>
            <a:ext cx="7290000" cy="2300100"/>
          </a:xfrm>
          <a:prstGeom prst="rect">
            <a:avLst/>
          </a:prstGeom>
          <a:noFill/>
          <a:ln>
            <a:noFill/>
          </a:ln>
        </p:spPr>
        <p:txBody>
          <a:bodyPr spcFirstLastPara="1" wrap="square" lIns="321950" tIns="160925" rIns="321950" bIns="160925" anchor="ctr" anchorCtr="0">
            <a:noAutofit/>
          </a:bodyPr>
          <a:lstStyle>
            <a:lvl1pPr lvl="0" algn="l">
              <a:spcBef>
                <a:spcPts val="0"/>
              </a:spcBef>
              <a:spcAft>
                <a:spcPts val="0"/>
              </a:spcAft>
              <a:buSzPts val="4900"/>
              <a:buNone/>
              <a:defRPr/>
            </a:lvl1pPr>
            <a:lvl2pPr lvl="1" algn="l">
              <a:spcBef>
                <a:spcPts val="0"/>
              </a:spcBef>
              <a:spcAft>
                <a:spcPts val="0"/>
              </a:spcAft>
              <a:buSzPts val="4900"/>
              <a:buNone/>
              <a:defRPr/>
            </a:lvl2pPr>
            <a:lvl3pPr lvl="2" algn="l">
              <a:spcBef>
                <a:spcPts val="0"/>
              </a:spcBef>
              <a:spcAft>
                <a:spcPts val="0"/>
              </a:spcAft>
              <a:buSzPts val="4900"/>
              <a:buNone/>
              <a:defRPr/>
            </a:lvl3pPr>
            <a:lvl4pPr lvl="3" algn="l">
              <a:spcBef>
                <a:spcPts val="0"/>
              </a:spcBef>
              <a:spcAft>
                <a:spcPts val="0"/>
              </a:spcAft>
              <a:buSzPts val="4900"/>
              <a:buNone/>
              <a:defRPr/>
            </a:lvl4pPr>
            <a:lvl5pPr lvl="4" algn="l">
              <a:spcBef>
                <a:spcPts val="0"/>
              </a:spcBef>
              <a:spcAft>
                <a:spcPts val="0"/>
              </a:spcAft>
              <a:buSzPts val="4900"/>
              <a:buNone/>
              <a:defRPr/>
            </a:lvl5pPr>
            <a:lvl6pPr lvl="5" algn="l">
              <a:spcBef>
                <a:spcPts val="0"/>
              </a:spcBef>
              <a:spcAft>
                <a:spcPts val="0"/>
              </a:spcAft>
              <a:buSzPts val="4900"/>
              <a:buNone/>
              <a:defRPr/>
            </a:lvl6pPr>
            <a:lvl7pPr lvl="6" algn="l">
              <a:spcBef>
                <a:spcPts val="0"/>
              </a:spcBef>
              <a:spcAft>
                <a:spcPts val="0"/>
              </a:spcAft>
              <a:buSzPts val="4900"/>
              <a:buNone/>
              <a:defRPr/>
            </a:lvl7pPr>
            <a:lvl8pPr lvl="7" algn="l">
              <a:spcBef>
                <a:spcPts val="0"/>
              </a:spcBef>
              <a:spcAft>
                <a:spcPts val="0"/>
              </a:spcAft>
              <a:buSzPts val="4900"/>
              <a:buNone/>
              <a:defRPr/>
            </a:lvl8pPr>
            <a:lvl9pPr lvl="8" algn="l">
              <a:spcBef>
                <a:spcPts val="0"/>
              </a:spcBef>
              <a:spcAft>
                <a:spcPts val="0"/>
              </a:spcAft>
              <a:buSzPts val="4900"/>
              <a:buNone/>
              <a:defRPr/>
            </a:lvl9pPr>
          </a:lstStyle>
          <a:p>
            <a:endParaRPr/>
          </a:p>
        </p:txBody>
      </p:sp>
      <p:sp>
        <p:nvSpPr>
          <p:cNvPr id="52" name="Google Shape;52;p9"/>
          <p:cNvSpPr txBox="1">
            <a:spLocks noGrp="1"/>
          </p:cNvSpPr>
          <p:nvPr>
            <p:ph type="ftr" idx="11"/>
          </p:nvPr>
        </p:nvSpPr>
        <p:spPr>
          <a:xfrm>
            <a:off x="10732500" y="40040000"/>
            <a:ext cx="10935000" cy="2300100"/>
          </a:xfrm>
          <a:prstGeom prst="rect">
            <a:avLst/>
          </a:prstGeom>
          <a:noFill/>
          <a:ln>
            <a:noFill/>
          </a:ln>
        </p:spPr>
        <p:txBody>
          <a:bodyPr spcFirstLastPara="1" wrap="square" lIns="321950" tIns="160925" rIns="321950" bIns="160925" anchor="ctr" anchorCtr="0">
            <a:noAutofit/>
          </a:bodyPr>
          <a:lstStyle>
            <a:lvl1pPr lvl="0" algn="ctr">
              <a:spcBef>
                <a:spcPts val="0"/>
              </a:spcBef>
              <a:spcAft>
                <a:spcPts val="0"/>
              </a:spcAft>
              <a:buSzPts val="4900"/>
              <a:buNone/>
              <a:defRPr/>
            </a:lvl1pPr>
            <a:lvl2pPr lvl="1" algn="l">
              <a:spcBef>
                <a:spcPts val="0"/>
              </a:spcBef>
              <a:spcAft>
                <a:spcPts val="0"/>
              </a:spcAft>
              <a:buSzPts val="4900"/>
              <a:buNone/>
              <a:defRPr/>
            </a:lvl2pPr>
            <a:lvl3pPr lvl="2" algn="l">
              <a:spcBef>
                <a:spcPts val="0"/>
              </a:spcBef>
              <a:spcAft>
                <a:spcPts val="0"/>
              </a:spcAft>
              <a:buSzPts val="4900"/>
              <a:buNone/>
              <a:defRPr/>
            </a:lvl3pPr>
            <a:lvl4pPr lvl="3" algn="l">
              <a:spcBef>
                <a:spcPts val="0"/>
              </a:spcBef>
              <a:spcAft>
                <a:spcPts val="0"/>
              </a:spcAft>
              <a:buSzPts val="4900"/>
              <a:buNone/>
              <a:defRPr/>
            </a:lvl4pPr>
            <a:lvl5pPr lvl="4" algn="l">
              <a:spcBef>
                <a:spcPts val="0"/>
              </a:spcBef>
              <a:spcAft>
                <a:spcPts val="0"/>
              </a:spcAft>
              <a:buSzPts val="4900"/>
              <a:buNone/>
              <a:defRPr/>
            </a:lvl5pPr>
            <a:lvl6pPr lvl="5" algn="l">
              <a:spcBef>
                <a:spcPts val="0"/>
              </a:spcBef>
              <a:spcAft>
                <a:spcPts val="0"/>
              </a:spcAft>
              <a:buSzPts val="4900"/>
              <a:buNone/>
              <a:defRPr/>
            </a:lvl6pPr>
            <a:lvl7pPr lvl="6" algn="l">
              <a:spcBef>
                <a:spcPts val="0"/>
              </a:spcBef>
              <a:spcAft>
                <a:spcPts val="0"/>
              </a:spcAft>
              <a:buSzPts val="4900"/>
              <a:buNone/>
              <a:defRPr/>
            </a:lvl7pPr>
            <a:lvl8pPr lvl="7" algn="l">
              <a:spcBef>
                <a:spcPts val="0"/>
              </a:spcBef>
              <a:spcAft>
                <a:spcPts val="0"/>
              </a:spcAft>
              <a:buSzPts val="4900"/>
              <a:buNone/>
              <a:defRPr/>
            </a:lvl8pPr>
            <a:lvl9pPr lvl="8" algn="l">
              <a:spcBef>
                <a:spcPts val="0"/>
              </a:spcBef>
              <a:spcAft>
                <a:spcPts val="0"/>
              </a:spcAft>
              <a:buSzPts val="4900"/>
              <a:buNone/>
              <a:defRPr/>
            </a:lvl9pPr>
          </a:lstStyle>
          <a:p>
            <a:endParaRPr/>
          </a:p>
        </p:txBody>
      </p:sp>
      <p:sp>
        <p:nvSpPr>
          <p:cNvPr id="53" name="Google Shape;53;p9"/>
          <p:cNvSpPr txBox="1">
            <a:spLocks noGrp="1"/>
          </p:cNvSpPr>
          <p:nvPr>
            <p:ph type="sldNum" idx="12"/>
          </p:nvPr>
        </p:nvSpPr>
        <p:spPr>
          <a:xfrm>
            <a:off x="22882500" y="40040000"/>
            <a:ext cx="7290000" cy="2300100"/>
          </a:xfrm>
          <a:prstGeom prst="rect">
            <a:avLst/>
          </a:prstGeom>
          <a:noFill/>
          <a:ln>
            <a:noFill/>
          </a:ln>
        </p:spPr>
        <p:txBody>
          <a:bodyPr spcFirstLastPara="1" wrap="square" lIns="321950" tIns="160925" rIns="321950" bIns="1609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údo com Legenda"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2231720" y="2880000"/>
            <a:ext cx="10449900" cy="10080000"/>
          </a:xfrm>
          <a:prstGeom prst="rect">
            <a:avLst/>
          </a:prstGeom>
          <a:noFill/>
          <a:ln>
            <a:noFill/>
          </a:ln>
        </p:spPr>
        <p:txBody>
          <a:bodyPr spcFirstLastPara="1" wrap="square" lIns="321950" tIns="160925" rIns="321950" bIns="160925" anchor="b" anchorCtr="0">
            <a:normAutofit/>
          </a:bodyPr>
          <a:lstStyle>
            <a:lvl1pPr lvl="0" algn="l">
              <a:lnSpc>
                <a:spcPct val="90000"/>
              </a:lnSpc>
              <a:spcBef>
                <a:spcPts val="0"/>
              </a:spcBef>
              <a:spcAft>
                <a:spcPts val="0"/>
              </a:spcAft>
              <a:buClr>
                <a:schemeClr val="dk1"/>
              </a:buClr>
              <a:buSzPts val="11300"/>
              <a:buFont typeface="Calibri"/>
              <a:buNone/>
              <a:defRPr sz="11300"/>
            </a:lvl1pPr>
            <a:lvl2pPr lvl="1">
              <a:spcBef>
                <a:spcPts val="0"/>
              </a:spcBef>
              <a:spcAft>
                <a:spcPts val="0"/>
              </a:spcAft>
              <a:buSzPts val="4900"/>
              <a:buNone/>
              <a:defRPr/>
            </a:lvl2pPr>
            <a:lvl3pPr lvl="2">
              <a:spcBef>
                <a:spcPts val="0"/>
              </a:spcBef>
              <a:spcAft>
                <a:spcPts val="0"/>
              </a:spcAft>
              <a:buSzPts val="4900"/>
              <a:buNone/>
              <a:defRPr/>
            </a:lvl3pPr>
            <a:lvl4pPr lvl="3">
              <a:spcBef>
                <a:spcPts val="0"/>
              </a:spcBef>
              <a:spcAft>
                <a:spcPts val="0"/>
              </a:spcAft>
              <a:buSzPts val="4900"/>
              <a:buNone/>
              <a:defRPr/>
            </a:lvl4pPr>
            <a:lvl5pPr lvl="4">
              <a:spcBef>
                <a:spcPts val="0"/>
              </a:spcBef>
              <a:spcAft>
                <a:spcPts val="0"/>
              </a:spcAft>
              <a:buSzPts val="4900"/>
              <a:buNone/>
              <a:defRPr/>
            </a:lvl5pPr>
            <a:lvl6pPr lvl="5">
              <a:spcBef>
                <a:spcPts val="0"/>
              </a:spcBef>
              <a:spcAft>
                <a:spcPts val="0"/>
              </a:spcAft>
              <a:buSzPts val="4900"/>
              <a:buNone/>
              <a:defRPr/>
            </a:lvl6pPr>
            <a:lvl7pPr lvl="6">
              <a:spcBef>
                <a:spcPts val="0"/>
              </a:spcBef>
              <a:spcAft>
                <a:spcPts val="0"/>
              </a:spcAft>
              <a:buSzPts val="4900"/>
              <a:buNone/>
              <a:defRPr/>
            </a:lvl7pPr>
            <a:lvl8pPr lvl="7">
              <a:spcBef>
                <a:spcPts val="0"/>
              </a:spcBef>
              <a:spcAft>
                <a:spcPts val="0"/>
              </a:spcAft>
              <a:buSzPts val="4900"/>
              <a:buNone/>
              <a:defRPr/>
            </a:lvl8pPr>
            <a:lvl9pPr lvl="8">
              <a:spcBef>
                <a:spcPts val="0"/>
              </a:spcBef>
              <a:spcAft>
                <a:spcPts val="0"/>
              </a:spcAft>
              <a:buSzPts val="4900"/>
              <a:buNone/>
              <a:defRPr/>
            </a:lvl9pPr>
          </a:lstStyle>
          <a:p>
            <a:endParaRPr/>
          </a:p>
        </p:txBody>
      </p:sp>
      <p:sp>
        <p:nvSpPr>
          <p:cNvPr id="56" name="Google Shape;56;p10"/>
          <p:cNvSpPr txBox="1">
            <a:spLocks noGrp="1"/>
          </p:cNvSpPr>
          <p:nvPr>
            <p:ph type="body" idx="1"/>
          </p:nvPr>
        </p:nvSpPr>
        <p:spPr>
          <a:xfrm>
            <a:off x="13774220" y="6220000"/>
            <a:ext cx="16402500" cy="30699900"/>
          </a:xfrm>
          <a:prstGeom prst="rect">
            <a:avLst/>
          </a:prstGeom>
          <a:noFill/>
          <a:ln>
            <a:noFill/>
          </a:ln>
        </p:spPr>
        <p:txBody>
          <a:bodyPr spcFirstLastPara="1" wrap="square" lIns="321950" tIns="160925" rIns="321950" bIns="160925" anchor="t" anchorCtr="0">
            <a:normAutofit/>
          </a:bodyPr>
          <a:lstStyle>
            <a:lvl1pPr marL="457200" lvl="0" indent="-946150" algn="l">
              <a:lnSpc>
                <a:spcPct val="90000"/>
              </a:lnSpc>
              <a:spcBef>
                <a:spcPts val="3500"/>
              </a:spcBef>
              <a:spcAft>
                <a:spcPts val="0"/>
              </a:spcAft>
              <a:buClr>
                <a:schemeClr val="dk1"/>
              </a:buClr>
              <a:buSzPts val="11300"/>
              <a:buChar char="•"/>
              <a:defRPr sz="11300"/>
            </a:lvl1pPr>
            <a:lvl2pPr marL="914400" lvl="1" indent="-857250" algn="l">
              <a:lnSpc>
                <a:spcPct val="90000"/>
              </a:lnSpc>
              <a:spcBef>
                <a:spcPts val="1800"/>
              </a:spcBef>
              <a:spcAft>
                <a:spcPts val="0"/>
              </a:spcAft>
              <a:buClr>
                <a:schemeClr val="dk1"/>
              </a:buClr>
              <a:buSzPts val="9900"/>
              <a:buChar char="•"/>
              <a:defRPr sz="9900"/>
            </a:lvl2pPr>
            <a:lvl3pPr marL="1371600" lvl="2" indent="-768350" algn="l">
              <a:lnSpc>
                <a:spcPct val="90000"/>
              </a:lnSpc>
              <a:spcBef>
                <a:spcPts val="1800"/>
              </a:spcBef>
              <a:spcAft>
                <a:spcPts val="0"/>
              </a:spcAft>
              <a:buClr>
                <a:schemeClr val="dk1"/>
              </a:buClr>
              <a:buSzPts val="8500"/>
              <a:buChar char="•"/>
              <a:defRPr sz="8500"/>
            </a:lvl3pPr>
            <a:lvl4pPr marL="1828800" lvl="3" indent="-673100" algn="l">
              <a:lnSpc>
                <a:spcPct val="90000"/>
              </a:lnSpc>
              <a:spcBef>
                <a:spcPts val="1800"/>
              </a:spcBef>
              <a:spcAft>
                <a:spcPts val="0"/>
              </a:spcAft>
              <a:buClr>
                <a:schemeClr val="dk1"/>
              </a:buClr>
              <a:buSzPts val="7000"/>
              <a:buChar char="•"/>
              <a:defRPr sz="7000"/>
            </a:lvl4pPr>
            <a:lvl5pPr marL="2286000" lvl="4" indent="-673100" algn="l">
              <a:lnSpc>
                <a:spcPct val="90000"/>
              </a:lnSpc>
              <a:spcBef>
                <a:spcPts val="1800"/>
              </a:spcBef>
              <a:spcAft>
                <a:spcPts val="0"/>
              </a:spcAft>
              <a:buClr>
                <a:schemeClr val="dk1"/>
              </a:buClr>
              <a:buSzPts val="7000"/>
              <a:buChar char="•"/>
              <a:defRPr sz="7000"/>
            </a:lvl5pPr>
            <a:lvl6pPr marL="2743200" lvl="5" indent="-673100" algn="l">
              <a:lnSpc>
                <a:spcPct val="90000"/>
              </a:lnSpc>
              <a:spcBef>
                <a:spcPts val="1800"/>
              </a:spcBef>
              <a:spcAft>
                <a:spcPts val="0"/>
              </a:spcAft>
              <a:buClr>
                <a:schemeClr val="dk1"/>
              </a:buClr>
              <a:buSzPts val="7000"/>
              <a:buChar char="•"/>
              <a:defRPr sz="7000"/>
            </a:lvl6pPr>
            <a:lvl7pPr marL="3200400" lvl="6" indent="-673100" algn="l">
              <a:lnSpc>
                <a:spcPct val="90000"/>
              </a:lnSpc>
              <a:spcBef>
                <a:spcPts val="1800"/>
              </a:spcBef>
              <a:spcAft>
                <a:spcPts val="0"/>
              </a:spcAft>
              <a:buClr>
                <a:schemeClr val="dk1"/>
              </a:buClr>
              <a:buSzPts val="7000"/>
              <a:buChar char="•"/>
              <a:defRPr sz="7000"/>
            </a:lvl7pPr>
            <a:lvl8pPr marL="3657600" lvl="7" indent="-673100" algn="l">
              <a:lnSpc>
                <a:spcPct val="90000"/>
              </a:lnSpc>
              <a:spcBef>
                <a:spcPts val="1800"/>
              </a:spcBef>
              <a:spcAft>
                <a:spcPts val="0"/>
              </a:spcAft>
              <a:buClr>
                <a:schemeClr val="dk1"/>
              </a:buClr>
              <a:buSzPts val="7000"/>
              <a:buChar char="•"/>
              <a:defRPr sz="7000"/>
            </a:lvl8pPr>
            <a:lvl9pPr marL="4114800" lvl="8" indent="-673100" algn="l">
              <a:lnSpc>
                <a:spcPct val="90000"/>
              </a:lnSpc>
              <a:spcBef>
                <a:spcPts val="1800"/>
              </a:spcBef>
              <a:spcAft>
                <a:spcPts val="0"/>
              </a:spcAft>
              <a:buClr>
                <a:schemeClr val="dk1"/>
              </a:buClr>
              <a:buSzPts val="7000"/>
              <a:buChar char="•"/>
              <a:defRPr sz="7000"/>
            </a:lvl9pPr>
          </a:lstStyle>
          <a:p>
            <a:endParaRPr/>
          </a:p>
        </p:txBody>
      </p:sp>
      <p:sp>
        <p:nvSpPr>
          <p:cNvPr id="57" name="Google Shape;57;p10"/>
          <p:cNvSpPr txBox="1">
            <a:spLocks noGrp="1"/>
          </p:cNvSpPr>
          <p:nvPr>
            <p:ph type="body" idx="2"/>
          </p:nvPr>
        </p:nvSpPr>
        <p:spPr>
          <a:xfrm>
            <a:off x="2231720" y="12960000"/>
            <a:ext cx="10449900" cy="24009900"/>
          </a:xfrm>
          <a:prstGeom prst="rect">
            <a:avLst/>
          </a:prstGeom>
          <a:noFill/>
          <a:ln>
            <a:noFill/>
          </a:ln>
        </p:spPr>
        <p:txBody>
          <a:bodyPr spcFirstLastPara="1" wrap="square" lIns="321950" tIns="160925" rIns="321950" bIns="160925" anchor="t" anchorCtr="0">
            <a:normAutofit/>
          </a:bodyPr>
          <a:lstStyle>
            <a:lvl1pPr marL="457200" lvl="0" indent="-228600" algn="l">
              <a:lnSpc>
                <a:spcPct val="90000"/>
              </a:lnSpc>
              <a:spcBef>
                <a:spcPts val="3500"/>
              </a:spcBef>
              <a:spcAft>
                <a:spcPts val="0"/>
              </a:spcAft>
              <a:buClr>
                <a:schemeClr val="dk1"/>
              </a:buClr>
              <a:buSzPts val="5600"/>
              <a:buNone/>
              <a:defRPr sz="5600"/>
            </a:lvl1pPr>
            <a:lvl2pPr marL="914400" lvl="1" indent="-228600" algn="l">
              <a:lnSpc>
                <a:spcPct val="90000"/>
              </a:lnSpc>
              <a:spcBef>
                <a:spcPts val="1800"/>
              </a:spcBef>
              <a:spcAft>
                <a:spcPts val="0"/>
              </a:spcAft>
              <a:buClr>
                <a:schemeClr val="dk1"/>
              </a:buClr>
              <a:buSzPts val="4900"/>
              <a:buNone/>
              <a:defRPr sz="4900"/>
            </a:lvl2pPr>
            <a:lvl3pPr marL="1371600" lvl="2" indent="-228600" algn="l">
              <a:lnSpc>
                <a:spcPct val="90000"/>
              </a:lnSpc>
              <a:spcBef>
                <a:spcPts val="1800"/>
              </a:spcBef>
              <a:spcAft>
                <a:spcPts val="0"/>
              </a:spcAft>
              <a:buClr>
                <a:schemeClr val="dk1"/>
              </a:buClr>
              <a:buSzPts val="4200"/>
              <a:buNone/>
              <a:defRPr sz="4200"/>
            </a:lvl3pPr>
            <a:lvl4pPr marL="1828800" lvl="3" indent="-228600" algn="l">
              <a:lnSpc>
                <a:spcPct val="90000"/>
              </a:lnSpc>
              <a:spcBef>
                <a:spcPts val="1800"/>
              </a:spcBef>
              <a:spcAft>
                <a:spcPts val="0"/>
              </a:spcAft>
              <a:buClr>
                <a:schemeClr val="dk1"/>
              </a:buClr>
              <a:buSzPts val="3500"/>
              <a:buNone/>
              <a:defRPr sz="3500"/>
            </a:lvl4pPr>
            <a:lvl5pPr marL="2286000" lvl="4" indent="-228600" algn="l">
              <a:lnSpc>
                <a:spcPct val="90000"/>
              </a:lnSpc>
              <a:spcBef>
                <a:spcPts val="1800"/>
              </a:spcBef>
              <a:spcAft>
                <a:spcPts val="0"/>
              </a:spcAft>
              <a:buClr>
                <a:schemeClr val="dk1"/>
              </a:buClr>
              <a:buSzPts val="3500"/>
              <a:buNone/>
              <a:defRPr sz="3500"/>
            </a:lvl5pPr>
            <a:lvl6pPr marL="2743200" lvl="5" indent="-228600" algn="l">
              <a:lnSpc>
                <a:spcPct val="90000"/>
              </a:lnSpc>
              <a:spcBef>
                <a:spcPts val="1800"/>
              </a:spcBef>
              <a:spcAft>
                <a:spcPts val="0"/>
              </a:spcAft>
              <a:buClr>
                <a:schemeClr val="dk1"/>
              </a:buClr>
              <a:buSzPts val="3500"/>
              <a:buNone/>
              <a:defRPr sz="3500"/>
            </a:lvl6pPr>
            <a:lvl7pPr marL="3200400" lvl="6" indent="-228600" algn="l">
              <a:lnSpc>
                <a:spcPct val="90000"/>
              </a:lnSpc>
              <a:spcBef>
                <a:spcPts val="1800"/>
              </a:spcBef>
              <a:spcAft>
                <a:spcPts val="0"/>
              </a:spcAft>
              <a:buClr>
                <a:schemeClr val="dk1"/>
              </a:buClr>
              <a:buSzPts val="3500"/>
              <a:buNone/>
              <a:defRPr sz="3500"/>
            </a:lvl7pPr>
            <a:lvl8pPr marL="3657600" lvl="7" indent="-228600" algn="l">
              <a:lnSpc>
                <a:spcPct val="90000"/>
              </a:lnSpc>
              <a:spcBef>
                <a:spcPts val="1800"/>
              </a:spcBef>
              <a:spcAft>
                <a:spcPts val="0"/>
              </a:spcAft>
              <a:buClr>
                <a:schemeClr val="dk1"/>
              </a:buClr>
              <a:buSzPts val="3500"/>
              <a:buNone/>
              <a:defRPr sz="3500"/>
            </a:lvl8pPr>
            <a:lvl9pPr marL="4114800" lvl="8" indent="-228600" algn="l">
              <a:lnSpc>
                <a:spcPct val="90000"/>
              </a:lnSpc>
              <a:spcBef>
                <a:spcPts val="1800"/>
              </a:spcBef>
              <a:spcAft>
                <a:spcPts val="0"/>
              </a:spcAft>
              <a:buClr>
                <a:schemeClr val="dk1"/>
              </a:buClr>
              <a:buSzPts val="3500"/>
              <a:buNone/>
              <a:defRPr sz="3500"/>
            </a:lvl9pPr>
          </a:lstStyle>
          <a:p>
            <a:endParaRPr/>
          </a:p>
        </p:txBody>
      </p:sp>
      <p:sp>
        <p:nvSpPr>
          <p:cNvPr id="58" name="Google Shape;58;p10"/>
          <p:cNvSpPr txBox="1">
            <a:spLocks noGrp="1"/>
          </p:cNvSpPr>
          <p:nvPr>
            <p:ph type="dt" idx="10"/>
          </p:nvPr>
        </p:nvSpPr>
        <p:spPr>
          <a:xfrm>
            <a:off x="2227500" y="40040000"/>
            <a:ext cx="7290000" cy="2300100"/>
          </a:xfrm>
          <a:prstGeom prst="rect">
            <a:avLst/>
          </a:prstGeom>
          <a:noFill/>
          <a:ln>
            <a:noFill/>
          </a:ln>
        </p:spPr>
        <p:txBody>
          <a:bodyPr spcFirstLastPara="1" wrap="square" lIns="321950" tIns="160925" rIns="321950" bIns="160925" anchor="ctr" anchorCtr="0">
            <a:noAutofit/>
          </a:bodyPr>
          <a:lstStyle>
            <a:lvl1pPr lvl="0" algn="l">
              <a:spcBef>
                <a:spcPts val="0"/>
              </a:spcBef>
              <a:spcAft>
                <a:spcPts val="0"/>
              </a:spcAft>
              <a:buSzPts val="4900"/>
              <a:buNone/>
              <a:defRPr/>
            </a:lvl1pPr>
            <a:lvl2pPr lvl="1" algn="l">
              <a:spcBef>
                <a:spcPts val="0"/>
              </a:spcBef>
              <a:spcAft>
                <a:spcPts val="0"/>
              </a:spcAft>
              <a:buSzPts val="4900"/>
              <a:buNone/>
              <a:defRPr/>
            </a:lvl2pPr>
            <a:lvl3pPr lvl="2" algn="l">
              <a:spcBef>
                <a:spcPts val="0"/>
              </a:spcBef>
              <a:spcAft>
                <a:spcPts val="0"/>
              </a:spcAft>
              <a:buSzPts val="4900"/>
              <a:buNone/>
              <a:defRPr/>
            </a:lvl3pPr>
            <a:lvl4pPr lvl="3" algn="l">
              <a:spcBef>
                <a:spcPts val="0"/>
              </a:spcBef>
              <a:spcAft>
                <a:spcPts val="0"/>
              </a:spcAft>
              <a:buSzPts val="4900"/>
              <a:buNone/>
              <a:defRPr/>
            </a:lvl4pPr>
            <a:lvl5pPr lvl="4" algn="l">
              <a:spcBef>
                <a:spcPts val="0"/>
              </a:spcBef>
              <a:spcAft>
                <a:spcPts val="0"/>
              </a:spcAft>
              <a:buSzPts val="4900"/>
              <a:buNone/>
              <a:defRPr/>
            </a:lvl5pPr>
            <a:lvl6pPr lvl="5" algn="l">
              <a:spcBef>
                <a:spcPts val="0"/>
              </a:spcBef>
              <a:spcAft>
                <a:spcPts val="0"/>
              </a:spcAft>
              <a:buSzPts val="4900"/>
              <a:buNone/>
              <a:defRPr/>
            </a:lvl6pPr>
            <a:lvl7pPr lvl="6" algn="l">
              <a:spcBef>
                <a:spcPts val="0"/>
              </a:spcBef>
              <a:spcAft>
                <a:spcPts val="0"/>
              </a:spcAft>
              <a:buSzPts val="4900"/>
              <a:buNone/>
              <a:defRPr/>
            </a:lvl7pPr>
            <a:lvl8pPr lvl="7" algn="l">
              <a:spcBef>
                <a:spcPts val="0"/>
              </a:spcBef>
              <a:spcAft>
                <a:spcPts val="0"/>
              </a:spcAft>
              <a:buSzPts val="4900"/>
              <a:buNone/>
              <a:defRPr/>
            </a:lvl8pPr>
            <a:lvl9pPr lvl="8" algn="l">
              <a:spcBef>
                <a:spcPts val="0"/>
              </a:spcBef>
              <a:spcAft>
                <a:spcPts val="0"/>
              </a:spcAft>
              <a:buSzPts val="4900"/>
              <a:buNone/>
              <a:defRPr/>
            </a:lvl9pPr>
          </a:lstStyle>
          <a:p>
            <a:endParaRPr/>
          </a:p>
        </p:txBody>
      </p:sp>
      <p:sp>
        <p:nvSpPr>
          <p:cNvPr id="59" name="Google Shape;59;p10"/>
          <p:cNvSpPr txBox="1">
            <a:spLocks noGrp="1"/>
          </p:cNvSpPr>
          <p:nvPr>
            <p:ph type="ftr" idx="11"/>
          </p:nvPr>
        </p:nvSpPr>
        <p:spPr>
          <a:xfrm>
            <a:off x="10732500" y="40040000"/>
            <a:ext cx="10935000" cy="2300100"/>
          </a:xfrm>
          <a:prstGeom prst="rect">
            <a:avLst/>
          </a:prstGeom>
          <a:noFill/>
          <a:ln>
            <a:noFill/>
          </a:ln>
        </p:spPr>
        <p:txBody>
          <a:bodyPr spcFirstLastPara="1" wrap="square" lIns="321950" tIns="160925" rIns="321950" bIns="160925" anchor="ctr" anchorCtr="0">
            <a:noAutofit/>
          </a:bodyPr>
          <a:lstStyle>
            <a:lvl1pPr lvl="0" algn="ctr">
              <a:spcBef>
                <a:spcPts val="0"/>
              </a:spcBef>
              <a:spcAft>
                <a:spcPts val="0"/>
              </a:spcAft>
              <a:buSzPts val="4900"/>
              <a:buNone/>
              <a:defRPr/>
            </a:lvl1pPr>
            <a:lvl2pPr lvl="1" algn="l">
              <a:spcBef>
                <a:spcPts val="0"/>
              </a:spcBef>
              <a:spcAft>
                <a:spcPts val="0"/>
              </a:spcAft>
              <a:buSzPts val="4900"/>
              <a:buNone/>
              <a:defRPr/>
            </a:lvl2pPr>
            <a:lvl3pPr lvl="2" algn="l">
              <a:spcBef>
                <a:spcPts val="0"/>
              </a:spcBef>
              <a:spcAft>
                <a:spcPts val="0"/>
              </a:spcAft>
              <a:buSzPts val="4900"/>
              <a:buNone/>
              <a:defRPr/>
            </a:lvl3pPr>
            <a:lvl4pPr lvl="3" algn="l">
              <a:spcBef>
                <a:spcPts val="0"/>
              </a:spcBef>
              <a:spcAft>
                <a:spcPts val="0"/>
              </a:spcAft>
              <a:buSzPts val="4900"/>
              <a:buNone/>
              <a:defRPr/>
            </a:lvl4pPr>
            <a:lvl5pPr lvl="4" algn="l">
              <a:spcBef>
                <a:spcPts val="0"/>
              </a:spcBef>
              <a:spcAft>
                <a:spcPts val="0"/>
              </a:spcAft>
              <a:buSzPts val="4900"/>
              <a:buNone/>
              <a:defRPr/>
            </a:lvl5pPr>
            <a:lvl6pPr lvl="5" algn="l">
              <a:spcBef>
                <a:spcPts val="0"/>
              </a:spcBef>
              <a:spcAft>
                <a:spcPts val="0"/>
              </a:spcAft>
              <a:buSzPts val="4900"/>
              <a:buNone/>
              <a:defRPr/>
            </a:lvl6pPr>
            <a:lvl7pPr lvl="6" algn="l">
              <a:spcBef>
                <a:spcPts val="0"/>
              </a:spcBef>
              <a:spcAft>
                <a:spcPts val="0"/>
              </a:spcAft>
              <a:buSzPts val="4900"/>
              <a:buNone/>
              <a:defRPr/>
            </a:lvl7pPr>
            <a:lvl8pPr lvl="7" algn="l">
              <a:spcBef>
                <a:spcPts val="0"/>
              </a:spcBef>
              <a:spcAft>
                <a:spcPts val="0"/>
              </a:spcAft>
              <a:buSzPts val="4900"/>
              <a:buNone/>
              <a:defRPr/>
            </a:lvl8pPr>
            <a:lvl9pPr lvl="8" algn="l">
              <a:spcBef>
                <a:spcPts val="0"/>
              </a:spcBef>
              <a:spcAft>
                <a:spcPts val="0"/>
              </a:spcAft>
              <a:buSzPts val="4900"/>
              <a:buNone/>
              <a:defRPr/>
            </a:lvl9pPr>
          </a:lstStyle>
          <a:p>
            <a:endParaRPr/>
          </a:p>
        </p:txBody>
      </p:sp>
      <p:sp>
        <p:nvSpPr>
          <p:cNvPr id="60" name="Google Shape;60;p10"/>
          <p:cNvSpPr txBox="1">
            <a:spLocks noGrp="1"/>
          </p:cNvSpPr>
          <p:nvPr>
            <p:ph type="sldNum" idx="12"/>
          </p:nvPr>
        </p:nvSpPr>
        <p:spPr>
          <a:xfrm>
            <a:off x="22882500" y="40040000"/>
            <a:ext cx="7290000" cy="2300100"/>
          </a:xfrm>
          <a:prstGeom prst="rect">
            <a:avLst/>
          </a:prstGeom>
          <a:noFill/>
          <a:ln>
            <a:noFill/>
          </a:ln>
        </p:spPr>
        <p:txBody>
          <a:bodyPr spcFirstLastPara="1" wrap="square" lIns="321950" tIns="160925" rIns="321950" bIns="1609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m com Legenda"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2231720" y="2880000"/>
            <a:ext cx="10449900" cy="10080000"/>
          </a:xfrm>
          <a:prstGeom prst="rect">
            <a:avLst/>
          </a:prstGeom>
          <a:noFill/>
          <a:ln>
            <a:noFill/>
          </a:ln>
        </p:spPr>
        <p:txBody>
          <a:bodyPr spcFirstLastPara="1" wrap="square" lIns="321950" tIns="160925" rIns="321950" bIns="160925" anchor="b" anchorCtr="0">
            <a:normAutofit/>
          </a:bodyPr>
          <a:lstStyle>
            <a:lvl1pPr lvl="0" algn="l">
              <a:lnSpc>
                <a:spcPct val="90000"/>
              </a:lnSpc>
              <a:spcBef>
                <a:spcPts val="0"/>
              </a:spcBef>
              <a:spcAft>
                <a:spcPts val="0"/>
              </a:spcAft>
              <a:buClr>
                <a:schemeClr val="dk1"/>
              </a:buClr>
              <a:buSzPts val="11300"/>
              <a:buFont typeface="Calibri"/>
              <a:buNone/>
              <a:defRPr sz="11300"/>
            </a:lvl1pPr>
            <a:lvl2pPr lvl="1">
              <a:spcBef>
                <a:spcPts val="0"/>
              </a:spcBef>
              <a:spcAft>
                <a:spcPts val="0"/>
              </a:spcAft>
              <a:buSzPts val="4900"/>
              <a:buNone/>
              <a:defRPr/>
            </a:lvl2pPr>
            <a:lvl3pPr lvl="2">
              <a:spcBef>
                <a:spcPts val="0"/>
              </a:spcBef>
              <a:spcAft>
                <a:spcPts val="0"/>
              </a:spcAft>
              <a:buSzPts val="4900"/>
              <a:buNone/>
              <a:defRPr/>
            </a:lvl3pPr>
            <a:lvl4pPr lvl="3">
              <a:spcBef>
                <a:spcPts val="0"/>
              </a:spcBef>
              <a:spcAft>
                <a:spcPts val="0"/>
              </a:spcAft>
              <a:buSzPts val="4900"/>
              <a:buNone/>
              <a:defRPr/>
            </a:lvl4pPr>
            <a:lvl5pPr lvl="4">
              <a:spcBef>
                <a:spcPts val="0"/>
              </a:spcBef>
              <a:spcAft>
                <a:spcPts val="0"/>
              </a:spcAft>
              <a:buSzPts val="4900"/>
              <a:buNone/>
              <a:defRPr/>
            </a:lvl5pPr>
            <a:lvl6pPr lvl="5">
              <a:spcBef>
                <a:spcPts val="0"/>
              </a:spcBef>
              <a:spcAft>
                <a:spcPts val="0"/>
              </a:spcAft>
              <a:buSzPts val="4900"/>
              <a:buNone/>
              <a:defRPr/>
            </a:lvl6pPr>
            <a:lvl7pPr lvl="6">
              <a:spcBef>
                <a:spcPts val="0"/>
              </a:spcBef>
              <a:spcAft>
                <a:spcPts val="0"/>
              </a:spcAft>
              <a:buSzPts val="4900"/>
              <a:buNone/>
              <a:defRPr/>
            </a:lvl7pPr>
            <a:lvl8pPr lvl="7">
              <a:spcBef>
                <a:spcPts val="0"/>
              </a:spcBef>
              <a:spcAft>
                <a:spcPts val="0"/>
              </a:spcAft>
              <a:buSzPts val="4900"/>
              <a:buNone/>
              <a:defRPr/>
            </a:lvl8pPr>
            <a:lvl9pPr lvl="8">
              <a:spcBef>
                <a:spcPts val="0"/>
              </a:spcBef>
              <a:spcAft>
                <a:spcPts val="0"/>
              </a:spcAft>
              <a:buSzPts val="4900"/>
              <a:buNone/>
              <a:defRPr/>
            </a:lvl9pPr>
          </a:lstStyle>
          <a:p>
            <a:endParaRPr/>
          </a:p>
        </p:txBody>
      </p:sp>
      <p:sp>
        <p:nvSpPr>
          <p:cNvPr id="63" name="Google Shape;63;p11"/>
          <p:cNvSpPr>
            <a:spLocks noGrp="1"/>
          </p:cNvSpPr>
          <p:nvPr>
            <p:ph type="pic" idx="2"/>
          </p:nvPr>
        </p:nvSpPr>
        <p:spPr>
          <a:xfrm>
            <a:off x="13774220" y="6220000"/>
            <a:ext cx="16402500" cy="30699900"/>
          </a:xfrm>
          <a:prstGeom prst="rect">
            <a:avLst/>
          </a:prstGeom>
          <a:noFill/>
          <a:ln>
            <a:noFill/>
          </a:ln>
        </p:spPr>
      </p:sp>
      <p:sp>
        <p:nvSpPr>
          <p:cNvPr id="64" name="Google Shape;64;p11"/>
          <p:cNvSpPr txBox="1">
            <a:spLocks noGrp="1"/>
          </p:cNvSpPr>
          <p:nvPr>
            <p:ph type="body" idx="1"/>
          </p:nvPr>
        </p:nvSpPr>
        <p:spPr>
          <a:xfrm>
            <a:off x="2231720" y="12960000"/>
            <a:ext cx="10449900" cy="24009900"/>
          </a:xfrm>
          <a:prstGeom prst="rect">
            <a:avLst/>
          </a:prstGeom>
          <a:noFill/>
          <a:ln>
            <a:noFill/>
          </a:ln>
        </p:spPr>
        <p:txBody>
          <a:bodyPr spcFirstLastPara="1" wrap="square" lIns="321950" tIns="160925" rIns="321950" bIns="160925" anchor="t" anchorCtr="0">
            <a:normAutofit/>
          </a:bodyPr>
          <a:lstStyle>
            <a:lvl1pPr marL="457200" lvl="0" indent="-228600" algn="l">
              <a:lnSpc>
                <a:spcPct val="90000"/>
              </a:lnSpc>
              <a:spcBef>
                <a:spcPts val="3500"/>
              </a:spcBef>
              <a:spcAft>
                <a:spcPts val="0"/>
              </a:spcAft>
              <a:buClr>
                <a:schemeClr val="dk1"/>
              </a:buClr>
              <a:buSzPts val="5600"/>
              <a:buNone/>
              <a:defRPr sz="5600"/>
            </a:lvl1pPr>
            <a:lvl2pPr marL="914400" lvl="1" indent="-228600" algn="l">
              <a:lnSpc>
                <a:spcPct val="90000"/>
              </a:lnSpc>
              <a:spcBef>
                <a:spcPts val="1800"/>
              </a:spcBef>
              <a:spcAft>
                <a:spcPts val="0"/>
              </a:spcAft>
              <a:buClr>
                <a:schemeClr val="dk1"/>
              </a:buClr>
              <a:buSzPts val="4900"/>
              <a:buNone/>
              <a:defRPr sz="4900"/>
            </a:lvl2pPr>
            <a:lvl3pPr marL="1371600" lvl="2" indent="-228600" algn="l">
              <a:lnSpc>
                <a:spcPct val="90000"/>
              </a:lnSpc>
              <a:spcBef>
                <a:spcPts val="1800"/>
              </a:spcBef>
              <a:spcAft>
                <a:spcPts val="0"/>
              </a:spcAft>
              <a:buClr>
                <a:schemeClr val="dk1"/>
              </a:buClr>
              <a:buSzPts val="4200"/>
              <a:buNone/>
              <a:defRPr sz="4200"/>
            </a:lvl3pPr>
            <a:lvl4pPr marL="1828800" lvl="3" indent="-228600" algn="l">
              <a:lnSpc>
                <a:spcPct val="90000"/>
              </a:lnSpc>
              <a:spcBef>
                <a:spcPts val="1800"/>
              </a:spcBef>
              <a:spcAft>
                <a:spcPts val="0"/>
              </a:spcAft>
              <a:buClr>
                <a:schemeClr val="dk1"/>
              </a:buClr>
              <a:buSzPts val="3500"/>
              <a:buNone/>
              <a:defRPr sz="3500"/>
            </a:lvl4pPr>
            <a:lvl5pPr marL="2286000" lvl="4" indent="-228600" algn="l">
              <a:lnSpc>
                <a:spcPct val="90000"/>
              </a:lnSpc>
              <a:spcBef>
                <a:spcPts val="1800"/>
              </a:spcBef>
              <a:spcAft>
                <a:spcPts val="0"/>
              </a:spcAft>
              <a:buClr>
                <a:schemeClr val="dk1"/>
              </a:buClr>
              <a:buSzPts val="3500"/>
              <a:buNone/>
              <a:defRPr sz="3500"/>
            </a:lvl5pPr>
            <a:lvl6pPr marL="2743200" lvl="5" indent="-228600" algn="l">
              <a:lnSpc>
                <a:spcPct val="90000"/>
              </a:lnSpc>
              <a:spcBef>
                <a:spcPts val="1800"/>
              </a:spcBef>
              <a:spcAft>
                <a:spcPts val="0"/>
              </a:spcAft>
              <a:buClr>
                <a:schemeClr val="dk1"/>
              </a:buClr>
              <a:buSzPts val="3500"/>
              <a:buNone/>
              <a:defRPr sz="3500"/>
            </a:lvl6pPr>
            <a:lvl7pPr marL="3200400" lvl="6" indent="-228600" algn="l">
              <a:lnSpc>
                <a:spcPct val="90000"/>
              </a:lnSpc>
              <a:spcBef>
                <a:spcPts val="1800"/>
              </a:spcBef>
              <a:spcAft>
                <a:spcPts val="0"/>
              </a:spcAft>
              <a:buClr>
                <a:schemeClr val="dk1"/>
              </a:buClr>
              <a:buSzPts val="3500"/>
              <a:buNone/>
              <a:defRPr sz="3500"/>
            </a:lvl7pPr>
            <a:lvl8pPr marL="3657600" lvl="7" indent="-228600" algn="l">
              <a:lnSpc>
                <a:spcPct val="90000"/>
              </a:lnSpc>
              <a:spcBef>
                <a:spcPts val="1800"/>
              </a:spcBef>
              <a:spcAft>
                <a:spcPts val="0"/>
              </a:spcAft>
              <a:buClr>
                <a:schemeClr val="dk1"/>
              </a:buClr>
              <a:buSzPts val="3500"/>
              <a:buNone/>
              <a:defRPr sz="3500"/>
            </a:lvl8pPr>
            <a:lvl9pPr marL="4114800" lvl="8" indent="-228600" algn="l">
              <a:lnSpc>
                <a:spcPct val="90000"/>
              </a:lnSpc>
              <a:spcBef>
                <a:spcPts val="1800"/>
              </a:spcBef>
              <a:spcAft>
                <a:spcPts val="0"/>
              </a:spcAft>
              <a:buClr>
                <a:schemeClr val="dk1"/>
              </a:buClr>
              <a:buSzPts val="3500"/>
              <a:buNone/>
              <a:defRPr sz="3500"/>
            </a:lvl9pPr>
          </a:lstStyle>
          <a:p>
            <a:endParaRPr/>
          </a:p>
        </p:txBody>
      </p:sp>
      <p:sp>
        <p:nvSpPr>
          <p:cNvPr id="65" name="Google Shape;65;p11"/>
          <p:cNvSpPr txBox="1">
            <a:spLocks noGrp="1"/>
          </p:cNvSpPr>
          <p:nvPr>
            <p:ph type="dt" idx="10"/>
          </p:nvPr>
        </p:nvSpPr>
        <p:spPr>
          <a:xfrm>
            <a:off x="2227500" y="40040000"/>
            <a:ext cx="7290000" cy="2300100"/>
          </a:xfrm>
          <a:prstGeom prst="rect">
            <a:avLst/>
          </a:prstGeom>
          <a:noFill/>
          <a:ln>
            <a:noFill/>
          </a:ln>
        </p:spPr>
        <p:txBody>
          <a:bodyPr spcFirstLastPara="1" wrap="square" lIns="321950" tIns="160925" rIns="321950" bIns="160925" anchor="ctr" anchorCtr="0">
            <a:noAutofit/>
          </a:bodyPr>
          <a:lstStyle>
            <a:lvl1pPr lvl="0" algn="l">
              <a:spcBef>
                <a:spcPts val="0"/>
              </a:spcBef>
              <a:spcAft>
                <a:spcPts val="0"/>
              </a:spcAft>
              <a:buSzPts val="4900"/>
              <a:buNone/>
              <a:defRPr/>
            </a:lvl1pPr>
            <a:lvl2pPr lvl="1" algn="l">
              <a:spcBef>
                <a:spcPts val="0"/>
              </a:spcBef>
              <a:spcAft>
                <a:spcPts val="0"/>
              </a:spcAft>
              <a:buSzPts val="4900"/>
              <a:buNone/>
              <a:defRPr/>
            </a:lvl2pPr>
            <a:lvl3pPr lvl="2" algn="l">
              <a:spcBef>
                <a:spcPts val="0"/>
              </a:spcBef>
              <a:spcAft>
                <a:spcPts val="0"/>
              </a:spcAft>
              <a:buSzPts val="4900"/>
              <a:buNone/>
              <a:defRPr/>
            </a:lvl3pPr>
            <a:lvl4pPr lvl="3" algn="l">
              <a:spcBef>
                <a:spcPts val="0"/>
              </a:spcBef>
              <a:spcAft>
                <a:spcPts val="0"/>
              </a:spcAft>
              <a:buSzPts val="4900"/>
              <a:buNone/>
              <a:defRPr/>
            </a:lvl4pPr>
            <a:lvl5pPr lvl="4" algn="l">
              <a:spcBef>
                <a:spcPts val="0"/>
              </a:spcBef>
              <a:spcAft>
                <a:spcPts val="0"/>
              </a:spcAft>
              <a:buSzPts val="4900"/>
              <a:buNone/>
              <a:defRPr/>
            </a:lvl5pPr>
            <a:lvl6pPr lvl="5" algn="l">
              <a:spcBef>
                <a:spcPts val="0"/>
              </a:spcBef>
              <a:spcAft>
                <a:spcPts val="0"/>
              </a:spcAft>
              <a:buSzPts val="4900"/>
              <a:buNone/>
              <a:defRPr/>
            </a:lvl6pPr>
            <a:lvl7pPr lvl="6" algn="l">
              <a:spcBef>
                <a:spcPts val="0"/>
              </a:spcBef>
              <a:spcAft>
                <a:spcPts val="0"/>
              </a:spcAft>
              <a:buSzPts val="4900"/>
              <a:buNone/>
              <a:defRPr/>
            </a:lvl7pPr>
            <a:lvl8pPr lvl="7" algn="l">
              <a:spcBef>
                <a:spcPts val="0"/>
              </a:spcBef>
              <a:spcAft>
                <a:spcPts val="0"/>
              </a:spcAft>
              <a:buSzPts val="4900"/>
              <a:buNone/>
              <a:defRPr/>
            </a:lvl8pPr>
            <a:lvl9pPr lvl="8" algn="l">
              <a:spcBef>
                <a:spcPts val="0"/>
              </a:spcBef>
              <a:spcAft>
                <a:spcPts val="0"/>
              </a:spcAft>
              <a:buSzPts val="4900"/>
              <a:buNone/>
              <a:defRPr/>
            </a:lvl9pPr>
          </a:lstStyle>
          <a:p>
            <a:endParaRPr/>
          </a:p>
        </p:txBody>
      </p:sp>
      <p:sp>
        <p:nvSpPr>
          <p:cNvPr id="66" name="Google Shape;66;p11"/>
          <p:cNvSpPr txBox="1">
            <a:spLocks noGrp="1"/>
          </p:cNvSpPr>
          <p:nvPr>
            <p:ph type="ftr" idx="11"/>
          </p:nvPr>
        </p:nvSpPr>
        <p:spPr>
          <a:xfrm>
            <a:off x="10732500" y="40040000"/>
            <a:ext cx="10935000" cy="2300100"/>
          </a:xfrm>
          <a:prstGeom prst="rect">
            <a:avLst/>
          </a:prstGeom>
          <a:noFill/>
          <a:ln>
            <a:noFill/>
          </a:ln>
        </p:spPr>
        <p:txBody>
          <a:bodyPr spcFirstLastPara="1" wrap="square" lIns="321950" tIns="160925" rIns="321950" bIns="160925" anchor="ctr" anchorCtr="0">
            <a:noAutofit/>
          </a:bodyPr>
          <a:lstStyle>
            <a:lvl1pPr lvl="0" algn="ctr">
              <a:spcBef>
                <a:spcPts val="0"/>
              </a:spcBef>
              <a:spcAft>
                <a:spcPts val="0"/>
              </a:spcAft>
              <a:buSzPts val="4900"/>
              <a:buNone/>
              <a:defRPr/>
            </a:lvl1pPr>
            <a:lvl2pPr lvl="1" algn="l">
              <a:spcBef>
                <a:spcPts val="0"/>
              </a:spcBef>
              <a:spcAft>
                <a:spcPts val="0"/>
              </a:spcAft>
              <a:buSzPts val="4900"/>
              <a:buNone/>
              <a:defRPr/>
            </a:lvl2pPr>
            <a:lvl3pPr lvl="2" algn="l">
              <a:spcBef>
                <a:spcPts val="0"/>
              </a:spcBef>
              <a:spcAft>
                <a:spcPts val="0"/>
              </a:spcAft>
              <a:buSzPts val="4900"/>
              <a:buNone/>
              <a:defRPr/>
            </a:lvl3pPr>
            <a:lvl4pPr lvl="3" algn="l">
              <a:spcBef>
                <a:spcPts val="0"/>
              </a:spcBef>
              <a:spcAft>
                <a:spcPts val="0"/>
              </a:spcAft>
              <a:buSzPts val="4900"/>
              <a:buNone/>
              <a:defRPr/>
            </a:lvl4pPr>
            <a:lvl5pPr lvl="4" algn="l">
              <a:spcBef>
                <a:spcPts val="0"/>
              </a:spcBef>
              <a:spcAft>
                <a:spcPts val="0"/>
              </a:spcAft>
              <a:buSzPts val="4900"/>
              <a:buNone/>
              <a:defRPr/>
            </a:lvl5pPr>
            <a:lvl6pPr lvl="5" algn="l">
              <a:spcBef>
                <a:spcPts val="0"/>
              </a:spcBef>
              <a:spcAft>
                <a:spcPts val="0"/>
              </a:spcAft>
              <a:buSzPts val="4900"/>
              <a:buNone/>
              <a:defRPr/>
            </a:lvl6pPr>
            <a:lvl7pPr lvl="6" algn="l">
              <a:spcBef>
                <a:spcPts val="0"/>
              </a:spcBef>
              <a:spcAft>
                <a:spcPts val="0"/>
              </a:spcAft>
              <a:buSzPts val="4900"/>
              <a:buNone/>
              <a:defRPr/>
            </a:lvl7pPr>
            <a:lvl8pPr lvl="7" algn="l">
              <a:spcBef>
                <a:spcPts val="0"/>
              </a:spcBef>
              <a:spcAft>
                <a:spcPts val="0"/>
              </a:spcAft>
              <a:buSzPts val="4900"/>
              <a:buNone/>
              <a:defRPr/>
            </a:lvl8pPr>
            <a:lvl9pPr lvl="8" algn="l">
              <a:spcBef>
                <a:spcPts val="0"/>
              </a:spcBef>
              <a:spcAft>
                <a:spcPts val="0"/>
              </a:spcAft>
              <a:buSzPts val="4900"/>
              <a:buNone/>
              <a:defRPr/>
            </a:lvl9pPr>
          </a:lstStyle>
          <a:p>
            <a:endParaRPr/>
          </a:p>
        </p:txBody>
      </p:sp>
      <p:sp>
        <p:nvSpPr>
          <p:cNvPr id="67" name="Google Shape;67;p11"/>
          <p:cNvSpPr txBox="1">
            <a:spLocks noGrp="1"/>
          </p:cNvSpPr>
          <p:nvPr>
            <p:ph type="sldNum" idx="12"/>
          </p:nvPr>
        </p:nvSpPr>
        <p:spPr>
          <a:xfrm>
            <a:off x="22882500" y="40040000"/>
            <a:ext cx="7290000" cy="2300100"/>
          </a:xfrm>
          <a:prstGeom prst="rect">
            <a:avLst/>
          </a:prstGeom>
          <a:noFill/>
          <a:ln>
            <a:noFill/>
          </a:ln>
        </p:spPr>
        <p:txBody>
          <a:bodyPr spcFirstLastPara="1" wrap="square" lIns="321950" tIns="160925" rIns="321950" bIns="1609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2227500" y="2300000"/>
            <a:ext cx="27945000" cy="8349900"/>
          </a:xfrm>
          <a:prstGeom prst="rect">
            <a:avLst/>
          </a:prstGeom>
          <a:noFill/>
          <a:ln>
            <a:noFill/>
          </a:ln>
        </p:spPr>
        <p:txBody>
          <a:bodyPr spcFirstLastPara="1" wrap="square" lIns="321950" tIns="160925" rIns="321950" bIns="160925" anchor="ctr" anchorCtr="0">
            <a:normAutofit/>
          </a:bodyPr>
          <a:lstStyle>
            <a:lvl1pPr marR="0" lvl="0" algn="l" rtl="0">
              <a:lnSpc>
                <a:spcPct val="90000"/>
              </a:lnSpc>
              <a:spcBef>
                <a:spcPts val="0"/>
              </a:spcBef>
              <a:spcAft>
                <a:spcPts val="0"/>
              </a:spcAft>
              <a:buClr>
                <a:schemeClr val="dk1"/>
              </a:buClr>
              <a:buSzPts val="15500"/>
              <a:buFont typeface="Calibri"/>
              <a:buNone/>
              <a:defRPr sz="15500" b="0" i="0" u="none" strike="noStrike" cap="none">
                <a:solidFill>
                  <a:schemeClr val="dk1"/>
                </a:solidFill>
                <a:latin typeface="Calibri"/>
                <a:ea typeface="Calibri"/>
                <a:cs typeface="Calibri"/>
                <a:sym typeface="Calibri"/>
              </a:defRPr>
            </a:lvl1pPr>
            <a:lvl2pPr lvl="1">
              <a:spcBef>
                <a:spcPts val="0"/>
              </a:spcBef>
              <a:spcAft>
                <a:spcPts val="0"/>
              </a:spcAft>
              <a:buSzPts val="4900"/>
              <a:buNone/>
              <a:defRPr sz="6300"/>
            </a:lvl2pPr>
            <a:lvl3pPr lvl="2">
              <a:spcBef>
                <a:spcPts val="0"/>
              </a:spcBef>
              <a:spcAft>
                <a:spcPts val="0"/>
              </a:spcAft>
              <a:buSzPts val="4900"/>
              <a:buNone/>
              <a:defRPr sz="6300"/>
            </a:lvl3pPr>
            <a:lvl4pPr lvl="3">
              <a:spcBef>
                <a:spcPts val="0"/>
              </a:spcBef>
              <a:spcAft>
                <a:spcPts val="0"/>
              </a:spcAft>
              <a:buSzPts val="4900"/>
              <a:buNone/>
              <a:defRPr sz="6300"/>
            </a:lvl4pPr>
            <a:lvl5pPr lvl="4">
              <a:spcBef>
                <a:spcPts val="0"/>
              </a:spcBef>
              <a:spcAft>
                <a:spcPts val="0"/>
              </a:spcAft>
              <a:buSzPts val="4900"/>
              <a:buNone/>
              <a:defRPr sz="6300"/>
            </a:lvl5pPr>
            <a:lvl6pPr lvl="5">
              <a:spcBef>
                <a:spcPts val="0"/>
              </a:spcBef>
              <a:spcAft>
                <a:spcPts val="0"/>
              </a:spcAft>
              <a:buSzPts val="4900"/>
              <a:buNone/>
              <a:defRPr sz="6300"/>
            </a:lvl6pPr>
            <a:lvl7pPr lvl="6">
              <a:spcBef>
                <a:spcPts val="0"/>
              </a:spcBef>
              <a:spcAft>
                <a:spcPts val="0"/>
              </a:spcAft>
              <a:buSzPts val="4900"/>
              <a:buNone/>
              <a:defRPr sz="6300"/>
            </a:lvl7pPr>
            <a:lvl8pPr lvl="7">
              <a:spcBef>
                <a:spcPts val="0"/>
              </a:spcBef>
              <a:spcAft>
                <a:spcPts val="0"/>
              </a:spcAft>
              <a:buSzPts val="4900"/>
              <a:buNone/>
              <a:defRPr sz="6300"/>
            </a:lvl8pPr>
            <a:lvl9pPr lvl="8">
              <a:spcBef>
                <a:spcPts val="0"/>
              </a:spcBef>
              <a:spcAft>
                <a:spcPts val="0"/>
              </a:spcAft>
              <a:buSzPts val="4900"/>
              <a:buNone/>
              <a:defRPr sz="6300"/>
            </a:lvl9pPr>
          </a:lstStyle>
          <a:p>
            <a:endParaRPr/>
          </a:p>
        </p:txBody>
      </p:sp>
      <p:sp>
        <p:nvSpPr>
          <p:cNvPr id="7" name="Google Shape;7;p2"/>
          <p:cNvSpPr txBox="1">
            <a:spLocks noGrp="1"/>
          </p:cNvSpPr>
          <p:nvPr>
            <p:ph type="body" idx="1"/>
          </p:nvPr>
        </p:nvSpPr>
        <p:spPr>
          <a:xfrm>
            <a:off x="2227500" y="11500000"/>
            <a:ext cx="27945000" cy="27410100"/>
          </a:xfrm>
          <a:prstGeom prst="rect">
            <a:avLst/>
          </a:prstGeom>
          <a:noFill/>
          <a:ln>
            <a:noFill/>
          </a:ln>
        </p:spPr>
        <p:txBody>
          <a:bodyPr spcFirstLastPara="1" wrap="square" lIns="321950" tIns="160925" rIns="321950" bIns="160925" anchor="t" anchorCtr="0">
            <a:normAutofit/>
          </a:bodyPr>
          <a:lstStyle>
            <a:lvl1pPr marL="457200" marR="0" lvl="0" indent="-857250" algn="l" rtl="0">
              <a:lnSpc>
                <a:spcPct val="90000"/>
              </a:lnSpc>
              <a:spcBef>
                <a:spcPts val="3500"/>
              </a:spcBef>
              <a:spcAft>
                <a:spcPts val="0"/>
              </a:spcAft>
              <a:buClr>
                <a:schemeClr val="dk1"/>
              </a:buClr>
              <a:buSzPts val="9900"/>
              <a:buFont typeface="Arial"/>
              <a:buChar char="•"/>
              <a:defRPr sz="9900" b="0" i="0" u="none" strike="noStrike" cap="none">
                <a:solidFill>
                  <a:schemeClr val="dk1"/>
                </a:solidFill>
                <a:latin typeface="Calibri"/>
                <a:ea typeface="Calibri"/>
                <a:cs typeface="Calibri"/>
                <a:sym typeface="Calibri"/>
              </a:defRPr>
            </a:lvl1pPr>
            <a:lvl2pPr marL="914400" marR="0" lvl="1" indent="-768350" algn="l" rtl="0">
              <a:lnSpc>
                <a:spcPct val="90000"/>
              </a:lnSpc>
              <a:spcBef>
                <a:spcPts val="1800"/>
              </a:spcBef>
              <a:spcAft>
                <a:spcPts val="0"/>
              </a:spcAft>
              <a:buClr>
                <a:schemeClr val="dk1"/>
              </a:buClr>
              <a:buSzPts val="8500"/>
              <a:buFont typeface="Arial"/>
              <a:buChar char="•"/>
              <a:defRPr sz="8500" b="0" i="0" u="none" strike="noStrike" cap="none">
                <a:solidFill>
                  <a:schemeClr val="dk1"/>
                </a:solidFill>
                <a:latin typeface="Calibri"/>
                <a:ea typeface="Calibri"/>
                <a:cs typeface="Calibri"/>
                <a:sym typeface="Calibri"/>
              </a:defRPr>
            </a:lvl2pPr>
            <a:lvl3pPr marL="1371600" marR="0" lvl="2" indent="-673100" algn="l" rtl="0">
              <a:lnSpc>
                <a:spcPct val="90000"/>
              </a:lnSpc>
              <a:spcBef>
                <a:spcPts val="1800"/>
              </a:spcBef>
              <a:spcAft>
                <a:spcPts val="0"/>
              </a:spcAft>
              <a:buClr>
                <a:schemeClr val="dk1"/>
              </a:buClr>
              <a:buSzPts val="7000"/>
              <a:buFont typeface="Arial"/>
              <a:buChar char="•"/>
              <a:defRPr sz="7000" b="0" i="0" u="none" strike="noStrike" cap="none">
                <a:solidFill>
                  <a:schemeClr val="dk1"/>
                </a:solidFill>
                <a:latin typeface="Calibri"/>
                <a:ea typeface="Calibri"/>
                <a:cs typeface="Calibri"/>
                <a:sym typeface="Calibri"/>
              </a:defRPr>
            </a:lvl3pPr>
            <a:lvl4pPr marL="1828800" marR="0" lvl="3" indent="-628650" algn="l" rtl="0">
              <a:lnSpc>
                <a:spcPct val="90000"/>
              </a:lnSpc>
              <a:spcBef>
                <a:spcPts val="1800"/>
              </a:spcBef>
              <a:spcAft>
                <a:spcPts val="0"/>
              </a:spcAft>
              <a:buClr>
                <a:schemeClr val="dk1"/>
              </a:buClr>
              <a:buSzPts val="6300"/>
              <a:buFont typeface="Arial"/>
              <a:buChar char="•"/>
              <a:defRPr sz="6300" b="0" i="0" u="none" strike="noStrike" cap="none">
                <a:solidFill>
                  <a:schemeClr val="dk1"/>
                </a:solidFill>
                <a:latin typeface="Calibri"/>
                <a:ea typeface="Calibri"/>
                <a:cs typeface="Calibri"/>
                <a:sym typeface="Calibri"/>
              </a:defRPr>
            </a:lvl4pPr>
            <a:lvl5pPr marL="2286000" marR="0" lvl="4" indent="-628650" algn="l" rtl="0">
              <a:lnSpc>
                <a:spcPct val="90000"/>
              </a:lnSpc>
              <a:spcBef>
                <a:spcPts val="1800"/>
              </a:spcBef>
              <a:spcAft>
                <a:spcPts val="0"/>
              </a:spcAft>
              <a:buClr>
                <a:schemeClr val="dk1"/>
              </a:buClr>
              <a:buSzPts val="6300"/>
              <a:buFont typeface="Arial"/>
              <a:buChar char="•"/>
              <a:defRPr sz="6300" b="0" i="0" u="none" strike="noStrike" cap="none">
                <a:solidFill>
                  <a:schemeClr val="dk1"/>
                </a:solidFill>
                <a:latin typeface="Calibri"/>
                <a:ea typeface="Calibri"/>
                <a:cs typeface="Calibri"/>
                <a:sym typeface="Calibri"/>
              </a:defRPr>
            </a:lvl5pPr>
            <a:lvl6pPr marL="2743200" marR="0" lvl="5" indent="-628650" algn="l" rtl="0">
              <a:lnSpc>
                <a:spcPct val="90000"/>
              </a:lnSpc>
              <a:spcBef>
                <a:spcPts val="1800"/>
              </a:spcBef>
              <a:spcAft>
                <a:spcPts val="0"/>
              </a:spcAft>
              <a:buClr>
                <a:schemeClr val="dk1"/>
              </a:buClr>
              <a:buSzPts val="6300"/>
              <a:buFont typeface="Arial"/>
              <a:buChar char="•"/>
              <a:defRPr sz="6300" b="0" i="0" u="none" strike="noStrike" cap="none">
                <a:solidFill>
                  <a:schemeClr val="dk1"/>
                </a:solidFill>
                <a:latin typeface="Calibri"/>
                <a:ea typeface="Calibri"/>
                <a:cs typeface="Calibri"/>
                <a:sym typeface="Calibri"/>
              </a:defRPr>
            </a:lvl6pPr>
            <a:lvl7pPr marL="3200400" marR="0" lvl="6" indent="-628650" algn="l" rtl="0">
              <a:lnSpc>
                <a:spcPct val="90000"/>
              </a:lnSpc>
              <a:spcBef>
                <a:spcPts val="1800"/>
              </a:spcBef>
              <a:spcAft>
                <a:spcPts val="0"/>
              </a:spcAft>
              <a:buClr>
                <a:schemeClr val="dk1"/>
              </a:buClr>
              <a:buSzPts val="6300"/>
              <a:buFont typeface="Arial"/>
              <a:buChar char="•"/>
              <a:defRPr sz="6300" b="0" i="0" u="none" strike="noStrike" cap="none">
                <a:solidFill>
                  <a:schemeClr val="dk1"/>
                </a:solidFill>
                <a:latin typeface="Calibri"/>
                <a:ea typeface="Calibri"/>
                <a:cs typeface="Calibri"/>
                <a:sym typeface="Calibri"/>
              </a:defRPr>
            </a:lvl7pPr>
            <a:lvl8pPr marL="3657600" marR="0" lvl="7" indent="-628650" algn="l" rtl="0">
              <a:lnSpc>
                <a:spcPct val="90000"/>
              </a:lnSpc>
              <a:spcBef>
                <a:spcPts val="1800"/>
              </a:spcBef>
              <a:spcAft>
                <a:spcPts val="0"/>
              </a:spcAft>
              <a:buClr>
                <a:schemeClr val="dk1"/>
              </a:buClr>
              <a:buSzPts val="6300"/>
              <a:buFont typeface="Arial"/>
              <a:buChar char="•"/>
              <a:defRPr sz="6300" b="0" i="0" u="none" strike="noStrike" cap="none">
                <a:solidFill>
                  <a:schemeClr val="dk1"/>
                </a:solidFill>
                <a:latin typeface="Calibri"/>
                <a:ea typeface="Calibri"/>
                <a:cs typeface="Calibri"/>
                <a:sym typeface="Calibri"/>
              </a:defRPr>
            </a:lvl8pPr>
            <a:lvl9pPr marL="4114800" marR="0" lvl="8" indent="-628650" algn="l" rtl="0">
              <a:lnSpc>
                <a:spcPct val="90000"/>
              </a:lnSpc>
              <a:spcBef>
                <a:spcPts val="1800"/>
              </a:spcBef>
              <a:spcAft>
                <a:spcPts val="0"/>
              </a:spcAft>
              <a:buClr>
                <a:schemeClr val="dk1"/>
              </a:buClr>
              <a:buSzPts val="6300"/>
              <a:buFont typeface="Arial"/>
              <a:buChar char="•"/>
              <a:defRPr sz="63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2227500" y="40040000"/>
            <a:ext cx="7290000" cy="2300100"/>
          </a:xfrm>
          <a:prstGeom prst="rect">
            <a:avLst/>
          </a:prstGeom>
          <a:noFill/>
          <a:ln>
            <a:noFill/>
          </a:ln>
        </p:spPr>
        <p:txBody>
          <a:bodyPr spcFirstLastPara="1" wrap="square" lIns="321950" tIns="160925" rIns="321950" bIns="160925" anchor="ctr" anchorCtr="0">
            <a:noAutofit/>
          </a:bodyPr>
          <a:lstStyle>
            <a:lvl1pPr marR="0" lvl="0" algn="l" rtl="0">
              <a:spcBef>
                <a:spcPts val="0"/>
              </a:spcBef>
              <a:spcAft>
                <a:spcPts val="0"/>
              </a:spcAft>
              <a:buSzPts val="4900"/>
              <a:buNone/>
              <a:defRPr sz="4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4900"/>
              <a:buNone/>
              <a:defRPr sz="63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4900"/>
              <a:buNone/>
              <a:defRPr sz="63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4900"/>
              <a:buNone/>
              <a:defRPr sz="63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4900"/>
              <a:buNone/>
              <a:defRPr sz="63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4900"/>
              <a:buNone/>
              <a:defRPr sz="63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4900"/>
              <a:buNone/>
              <a:defRPr sz="63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4900"/>
              <a:buNone/>
              <a:defRPr sz="63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4900"/>
              <a:buNone/>
              <a:defRPr sz="63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10732500" y="40040000"/>
            <a:ext cx="10935000" cy="2300100"/>
          </a:xfrm>
          <a:prstGeom prst="rect">
            <a:avLst/>
          </a:prstGeom>
          <a:noFill/>
          <a:ln>
            <a:noFill/>
          </a:ln>
        </p:spPr>
        <p:txBody>
          <a:bodyPr spcFirstLastPara="1" wrap="square" lIns="321950" tIns="160925" rIns="321950" bIns="160925" anchor="ctr" anchorCtr="0">
            <a:noAutofit/>
          </a:bodyPr>
          <a:lstStyle>
            <a:lvl1pPr marR="0" lvl="0" algn="ctr" rtl="0">
              <a:spcBef>
                <a:spcPts val="0"/>
              </a:spcBef>
              <a:spcAft>
                <a:spcPts val="0"/>
              </a:spcAft>
              <a:buSzPts val="4900"/>
              <a:buNone/>
              <a:defRPr sz="4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4900"/>
              <a:buNone/>
              <a:defRPr sz="63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4900"/>
              <a:buNone/>
              <a:defRPr sz="63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4900"/>
              <a:buNone/>
              <a:defRPr sz="63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4900"/>
              <a:buNone/>
              <a:defRPr sz="63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4900"/>
              <a:buNone/>
              <a:defRPr sz="63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4900"/>
              <a:buNone/>
              <a:defRPr sz="63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4900"/>
              <a:buNone/>
              <a:defRPr sz="63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4900"/>
              <a:buNone/>
              <a:defRPr sz="63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22882500" y="40040000"/>
            <a:ext cx="7290000" cy="2300100"/>
          </a:xfrm>
          <a:prstGeom prst="rect">
            <a:avLst/>
          </a:prstGeom>
          <a:noFill/>
          <a:ln>
            <a:noFill/>
          </a:ln>
        </p:spPr>
        <p:txBody>
          <a:bodyPr spcFirstLastPara="1" wrap="square" lIns="321950" tIns="160925" rIns="321950" bIns="160925" anchor="ctr" anchorCtr="0">
            <a:noAutofit/>
          </a:bodyPr>
          <a:lstStyle>
            <a:lvl1pPr marL="0" marR="0" lvl="0" indent="0" algn="r" rtl="0">
              <a:spcBef>
                <a:spcPts val="0"/>
              </a:spcBef>
              <a:buNone/>
              <a:defRPr sz="4200" b="0" i="0" u="none" strike="noStrike" cap="none">
                <a:solidFill>
                  <a:srgbClr val="888888"/>
                </a:solidFill>
                <a:latin typeface="Calibri"/>
                <a:ea typeface="Calibri"/>
                <a:cs typeface="Calibri"/>
                <a:sym typeface="Calibri"/>
              </a:defRPr>
            </a:lvl1pPr>
            <a:lvl2pPr marL="0" marR="0" lvl="1" indent="0" algn="r" rtl="0">
              <a:spcBef>
                <a:spcPts val="0"/>
              </a:spcBef>
              <a:buNone/>
              <a:defRPr sz="4200" b="0" i="0" u="none" strike="noStrike" cap="none">
                <a:solidFill>
                  <a:srgbClr val="888888"/>
                </a:solidFill>
                <a:latin typeface="Calibri"/>
                <a:ea typeface="Calibri"/>
                <a:cs typeface="Calibri"/>
                <a:sym typeface="Calibri"/>
              </a:defRPr>
            </a:lvl2pPr>
            <a:lvl3pPr marL="0" marR="0" lvl="2" indent="0" algn="r" rtl="0">
              <a:spcBef>
                <a:spcPts val="0"/>
              </a:spcBef>
              <a:buNone/>
              <a:defRPr sz="4200" b="0" i="0" u="none" strike="noStrike" cap="none">
                <a:solidFill>
                  <a:srgbClr val="888888"/>
                </a:solidFill>
                <a:latin typeface="Calibri"/>
                <a:ea typeface="Calibri"/>
                <a:cs typeface="Calibri"/>
                <a:sym typeface="Calibri"/>
              </a:defRPr>
            </a:lvl3pPr>
            <a:lvl4pPr marL="0" marR="0" lvl="3" indent="0" algn="r" rtl="0">
              <a:spcBef>
                <a:spcPts val="0"/>
              </a:spcBef>
              <a:buNone/>
              <a:defRPr sz="4200" b="0" i="0" u="none" strike="noStrike" cap="none">
                <a:solidFill>
                  <a:srgbClr val="888888"/>
                </a:solidFill>
                <a:latin typeface="Calibri"/>
                <a:ea typeface="Calibri"/>
                <a:cs typeface="Calibri"/>
                <a:sym typeface="Calibri"/>
              </a:defRPr>
            </a:lvl4pPr>
            <a:lvl5pPr marL="0" marR="0" lvl="4" indent="0" algn="r" rtl="0">
              <a:spcBef>
                <a:spcPts val="0"/>
              </a:spcBef>
              <a:buNone/>
              <a:defRPr sz="4200" b="0" i="0" u="none" strike="noStrike" cap="none">
                <a:solidFill>
                  <a:srgbClr val="888888"/>
                </a:solidFill>
                <a:latin typeface="Calibri"/>
                <a:ea typeface="Calibri"/>
                <a:cs typeface="Calibri"/>
                <a:sym typeface="Calibri"/>
              </a:defRPr>
            </a:lvl5pPr>
            <a:lvl6pPr marL="0" marR="0" lvl="5" indent="0" algn="r" rtl="0">
              <a:spcBef>
                <a:spcPts val="0"/>
              </a:spcBef>
              <a:buNone/>
              <a:defRPr sz="4200" b="0" i="0" u="none" strike="noStrike" cap="none">
                <a:solidFill>
                  <a:srgbClr val="888888"/>
                </a:solidFill>
                <a:latin typeface="Calibri"/>
                <a:ea typeface="Calibri"/>
                <a:cs typeface="Calibri"/>
                <a:sym typeface="Calibri"/>
              </a:defRPr>
            </a:lvl6pPr>
            <a:lvl7pPr marL="0" marR="0" lvl="6" indent="0" algn="r" rtl="0">
              <a:spcBef>
                <a:spcPts val="0"/>
              </a:spcBef>
              <a:buNone/>
              <a:defRPr sz="4200" b="0" i="0" u="none" strike="noStrike" cap="none">
                <a:solidFill>
                  <a:srgbClr val="888888"/>
                </a:solidFill>
                <a:latin typeface="Calibri"/>
                <a:ea typeface="Calibri"/>
                <a:cs typeface="Calibri"/>
                <a:sym typeface="Calibri"/>
              </a:defRPr>
            </a:lvl7pPr>
            <a:lvl8pPr marL="0" marR="0" lvl="7" indent="0" algn="r" rtl="0">
              <a:spcBef>
                <a:spcPts val="0"/>
              </a:spcBef>
              <a:buNone/>
              <a:defRPr sz="4200" b="0" i="0" u="none" strike="noStrike" cap="none">
                <a:solidFill>
                  <a:srgbClr val="888888"/>
                </a:solidFill>
                <a:latin typeface="Calibri"/>
                <a:ea typeface="Calibri"/>
                <a:cs typeface="Calibri"/>
                <a:sym typeface="Calibri"/>
              </a:defRPr>
            </a:lvl8pPr>
            <a:lvl9pPr marL="0" marR="0" lvl="8" indent="0" algn="r" rtl="0">
              <a:spcBef>
                <a:spcPts val="0"/>
              </a:spcBef>
              <a:buNone/>
              <a:defRPr sz="4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xxxx@mail.com.b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p:nvPr/>
        </p:nvSpPr>
        <p:spPr>
          <a:xfrm>
            <a:off x="5416956" y="3597400"/>
            <a:ext cx="21870900" cy="2988000"/>
          </a:xfrm>
          <a:prstGeom prst="rect">
            <a:avLst/>
          </a:prstGeom>
          <a:noFill/>
          <a:ln>
            <a:noFill/>
          </a:ln>
        </p:spPr>
        <p:txBody>
          <a:bodyPr spcFirstLastPara="1" wrap="square" lIns="321950" tIns="160925" rIns="321950" bIns="160925" anchor="t" anchorCtr="0">
            <a:spAutoFit/>
          </a:bodyPr>
          <a:lstStyle/>
          <a:p>
            <a:pPr marL="0" marR="0" lvl="0" indent="0" algn="ctr" rtl="0">
              <a:spcBef>
                <a:spcPts val="0"/>
              </a:spcBef>
              <a:spcAft>
                <a:spcPts val="0"/>
              </a:spcAft>
              <a:buClr>
                <a:schemeClr val="dk1"/>
              </a:buClr>
              <a:buSzPts val="4900"/>
              <a:buFont typeface="Arial"/>
              <a:buNone/>
            </a:pPr>
            <a:r>
              <a:rPr lang="pt-BR" sz="6200" b="1" i="0" u="none" strike="noStrike" cap="none">
                <a:solidFill>
                  <a:schemeClr val="dk1"/>
                </a:solidFill>
                <a:latin typeface="Times New Roman"/>
                <a:ea typeface="Times New Roman"/>
                <a:cs typeface="Times New Roman"/>
                <a:sym typeface="Times New Roman"/>
              </a:rPr>
              <a:t> TÍTULO (EM LETRA MAIÚSCULA, FONTE TIMES NEW ROMAN, EM NEGRITO, CENTRALIZADO)</a:t>
            </a:r>
            <a:endParaRPr sz="6200">
              <a:latin typeface="Times New Roman"/>
              <a:ea typeface="Times New Roman"/>
              <a:cs typeface="Times New Roman"/>
              <a:sym typeface="Times New Roman"/>
            </a:endParaRPr>
          </a:p>
          <a:p>
            <a:pPr marL="0" marR="0" lvl="0" indent="0" algn="ctr" rtl="0">
              <a:spcBef>
                <a:spcPts val="0"/>
              </a:spcBef>
              <a:spcAft>
                <a:spcPts val="0"/>
              </a:spcAft>
              <a:buClr>
                <a:schemeClr val="dk1"/>
              </a:buClr>
              <a:buSzPts val="4900"/>
              <a:buFont typeface="Arial"/>
              <a:buNone/>
            </a:pPr>
            <a:endParaRPr sz="4900" b="0" i="0" u="none" strike="noStrike" cap="none">
              <a:solidFill>
                <a:schemeClr val="dk1"/>
              </a:solidFill>
              <a:latin typeface="Times New Roman"/>
              <a:ea typeface="Times New Roman"/>
              <a:cs typeface="Times New Roman"/>
              <a:sym typeface="Times New Roman"/>
            </a:endParaRPr>
          </a:p>
        </p:txBody>
      </p:sp>
      <p:sp>
        <p:nvSpPr>
          <p:cNvPr id="85" name="Google Shape;85;p1"/>
          <p:cNvSpPr txBox="1"/>
          <p:nvPr/>
        </p:nvSpPr>
        <p:spPr>
          <a:xfrm>
            <a:off x="2804989" y="6259250"/>
            <a:ext cx="27094800" cy="4942800"/>
          </a:xfrm>
          <a:prstGeom prst="rect">
            <a:avLst/>
          </a:prstGeom>
          <a:noFill/>
          <a:ln>
            <a:noFill/>
          </a:ln>
        </p:spPr>
        <p:txBody>
          <a:bodyPr spcFirstLastPara="1" wrap="square" lIns="321950" tIns="160925" rIns="321950" bIns="160925" anchor="t" anchorCtr="0">
            <a:spAutoFit/>
          </a:bodyPr>
          <a:lstStyle/>
          <a:p>
            <a:pPr marL="0" marR="0" lvl="0" indent="0" algn="ctr" rtl="0">
              <a:spcBef>
                <a:spcPts val="0"/>
              </a:spcBef>
              <a:spcAft>
                <a:spcPts val="0"/>
              </a:spcAft>
              <a:buClr>
                <a:schemeClr val="dk1"/>
              </a:buClr>
              <a:buSzPts val="4900"/>
              <a:buFont typeface="Arial"/>
              <a:buNone/>
            </a:pPr>
            <a:r>
              <a:rPr lang="pt-BR" sz="5000" i="0" u="none" strike="noStrike" cap="none" dirty="0">
                <a:solidFill>
                  <a:schemeClr val="dk1"/>
                </a:solidFill>
                <a:latin typeface="Times New Roman"/>
                <a:ea typeface="Times New Roman"/>
                <a:cs typeface="Times New Roman"/>
                <a:sym typeface="Times New Roman"/>
              </a:rPr>
              <a:t>SOUZA, José</a:t>
            </a:r>
            <a:r>
              <a:rPr lang="pt-BR" sz="5000" i="0" u="none" strike="noStrike" cap="none" baseline="30000" dirty="0">
                <a:solidFill>
                  <a:schemeClr val="dk1"/>
                </a:solidFill>
                <a:latin typeface="Times New Roman"/>
                <a:ea typeface="Times New Roman"/>
                <a:cs typeface="Times New Roman"/>
                <a:sym typeface="Times New Roman"/>
              </a:rPr>
              <a:t>1</a:t>
            </a:r>
            <a:r>
              <a:rPr lang="pt-BR" sz="5000" i="0" u="none" strike="noStrike" cap="none" dirty="0">
                <a:solidFill>
                  <a:schemeClr val="dk1"/>
                </a:solidFill>
                <a:latin typeface="Times New Roman"/>
                <a:ea typeface="Times New Roman"/>
                <a:cs typeface="Times New Roman"/>
                <a:sym typeface="Times New Roman"/>
              </a:rPr>
              <a:t>; PEREIRA, Maria</a:t>
            </a:r>
            <a:r>
              <a:rPr lang="pt-BR" sz="5000" i="0" u="none" strike="noStrike" cap="none" baseline="30000" dirty="0">
                <a:solidFill>
                  <a:schemeClr val="dk1"/>
                </a:solidFill>
                <a:latin typeface="Times New Roman"/>
                <a:ea typeface="Times New Roman"/>
                <a:cs typeface="Times New Roman"/>
                <a:sym typeface="Times New Roman"/>
              </a:rPr>
              <a:t>2</a:t>
            </a:r>
            <a:endParaRPr sz="5000" baseline="30000" dirty="0">
              <a:latin typeface="Times New Roman"/>
              <a:ea typeface="Times New Roman"/>
              <a:cs typeface="Times New Roman"/>
              <a:sym typeface="Times New Roman"/>
            </a:endParaRPr>
          </a:p>
          <a:p>
            <a:pPr marL="0" marR="0" lvl="0" indent="0" algn="ctr" rtl="0">
              <a:spcBef>
                <a:spcPts val="0"/>
              </a:spcBef>
              <a:spcAft>
                <a:spcPts val="0"/>
              </a:spcAft>
              <a:buClr>
                <a:schemeClr val="dk1"/>
              </a:buClr>
              <a:buSzPts val="4900"/>
              <a:buFont typeface="Arial"/>
              <a:buNone/>
            </a:pPr>
            <a:endParaRPr sz="5000" b="1" i="0" u="none" strike="noStrike" cap="none" dirty="0">
              <a:solidFill>
                <a:schemeClr val="dk1"/>
              </a:solidFill>
              <a:latin typeface="Times New Roman"/>
              <a:ea typeface="Times New Roman"/>
              <a:cs typeface="Times New Roman"/>
              <a:sym typeface="Times New Roman"/>
            </a:endParaRPr>
          </a:p>
          <a:p>
            <a:pPr marL="0" marR="0" lvl="0" indent="0" algn="ctr" rtl="0">
              <a:spcBef>
                <a:spcPts val="0"/>
              </a:spcBef>
              <a:spcAft>
                <a:spcPts val="0"/>
              </a:spcAft>
              <a:buClr>
                <a:schemeClr val="dk1"/>
              </a:buClr>
              <a:buSzPts val="4900"/>
              <a:buFont typeface="Arial"/>
              <a:buNone/>
            </a:pPr>
            <a:r>
              <a:rPr lang="pt-BR" sz="5000" i="0" u="none" strike="noStrike" cap="none" baseline="30000" dirty="0">
                <a:solidFill>
                  <a:schemeClr val="dk1"/>
                </a:solidFill>
                <a:latin typeface="Times New Roman"/>
                <a:ea typeface="Times New Roman"/>
                <a:cs typeface="Times New Roman"/>
                <a:sym typeface="Times New Roman"/>
              </a:rPr>
              <a:t>1</a:t>
            </a:r>
            <a:r>
              <a:rPr lang="pt-BR" sz="5000" i="0" u="none" strike="noStrike" cap="none" dirty="0">
                <a:solidFill>
                  <a:schemeClr val="dk1"/>
                </a:solidFill>
                <a:latin typeface="Times New Roman"/>
                <a:ea typeface="Times New Roman"/>
                <a:cs typeface="Times New Roman"/>
                <a:sym typeface="Times New Roman"/>
              </a:rPr>
              <a:t>Instituto Federal de Educação, Ciência e Tecnologia Goiano, Campus </a:t>
            </a:r>
            <a:r>
              <a:rPr lang="pt-BR" sz="5000" i="0" u="none" strike="noStrike" cap="none" dirty="0" err="1">
                <a:solidFill>
                  <a:schemeClr val="dk1"/>
                </a:solidFill>
                <a:latin typeface="Times New Roman"/>
                <a:ea typeface="Times New Roman"/>
                <a:cs typeface="Times New Roman"/>
                <a:sym typeface="Times New Roman"/>
              </a:rPr>
              <a:t>xxxxx</a:t>
            </a:r>
            <a:r>
              <a:rPr lang="pt-BR" sz="5000" i="0" u="none" strike="noStrike" cap="none" dirty="0">
                <a:solidFill>
                  <a:schemeClr val="dk1"/>
                </a:solidFill>
                <a:latin typeface="Times New Roman"/>
                <a:ea typeface="Times New Roman"/>
                <a:cs typeface="Times New Roman"/>
                <a:sym typeface="Times New Roman"/>
              </a:rPr>
              <a:t> – GO</a:t>
            </a:r>
            <a:endParaRPr sz="5000" dirty="0">
              <a:latin typeface="Times New Roman"/>
              <a:ea typeface="Times New Roman"/>
              <a:cs typeface="Times New Roman"/>
              <a:sym typeface="Times New Roman"/>
            </a:endParaRPr>
          </a:p>
          <a:p>
            <a:pPr marL="0" marR="0" lvl="0" indent="0" algn="ctr" rtl="0">
              <a:spcBef>
                <a:spcPts val="0"/>
              </a:spcBef>
              <a:spcAft>
                <a:spcPts val="0"/>
              </a:spcAft>
              <a:buClr>
                <a:schemeClr val="dk1"/>
              </a:buClr>
              <a:buSzPts val="4900"/>
              <a:buFont typeface="Arial"/>
              <a:buNone/>
            </a:pPr>
            <a:r>
              <a:rPr lang="pt-BR" sz="5000" i="0" u="none" strike="noStrike" cap="none" dirty="0">
                <a:solidFill>
                  <a:schemeClr val="dk1"/>
                </a:solidFill>
                <a:latin typeface="Times New Roman"/>
                <a:ea typeface="Times New Roman"/>
                <a:cs typeface="Times New Roman"/>
                <a:sym typeface="Times New Roman"/>
              </a:rPr>
              <a:t>e-mail do autor: </a:t>
            </a:r>
            <a:r>
              <a:rPr lang="pt-BR" sz="5000" i="0" u="sng" strike="noStrike" cap="none" dirty="0">
                <a:solidFill>
                  <a:schemeClr val="dk1"/>
                </a:solidFill>
                <a:latin typeface="Times New Roman"/>
                <a:ea typeface="Times New Roman"/>
                <a:cs typeface="Times New Roman"/>
                <a:sym typeface="Times New Roman"/>
                <a:hlinkClick r:id="rId3">
                  <a:extLst>
                    <a:ext uri="{A12FA001-AC4F-418D-AE19-62706E023703}">
                      <ahyp:hlinkClr xmlns:ahyp="http://schemas.microsoft.com/office/drawing/2018/hyperlinkcolor" val="tx"/>
                    </a:ext>
                  </a:extLst>
                </a:hlinkClick>
              </a:rPr>
              <a:t>xxxx@mail.com.br</a:t>
            </a:r>
            <a:endParaRPr sz="5000" i="0" u="none" strike="noStrike" cap="none" dirty="0">
              <a:solidFill>
                <a:schemeClr val="dk1"/>
              </a:solidFill>
              <a:latin typeface="Times New Roman"/>
              <a:ea typeface="Times New Roman"/>
              <a:cs typeface="Times New Roman"/>
              <a:sym typeface="Times New Roman"/>
            </a:endParaRPr>
          </a:p>
          <a:p>
            <a:pPr marL="0" marR="0" lvl="0" indent="0" algn="ctr" rtl="0">
              <a:spcBef>
                <a:spcPts val="0"/>
              </a:spcBef>
              <a:spcAft>
                <a:spcPts val="0"/>
              </a:spcAft>
              <a:buClr>
                <a:schemeClr val="dk1"/>
              </a:buClr>
              <a:buSzPts val="4900"/>
              <a:buFont typeface="Arial"/>
              <a:buNone/>
            </a:pPr>
            <a:r>
              <a:rPr lang="pt-BR" sz="5000" i="0" u="none" strike="noStrike" cap="none" dirty="0">
                <a:solidFill>
                  <a:schemeClr val="dk1"/>
                </a:solidFill>
                <a:latin typeface="Times New Roman"/>
                <a:ea typeface="Times New Roman"/>
                <a:cs typeface="Times New Roman"/>
                <a:sym typeface="Times New Roman"/>
              </a:rPr>
              <a:t>(Texto em fonte Times New Roman, espaçamento simples, sem destaque, centralizado)</a:t>
            </a:r>
            <a:endParaRPr sz="5000" dirty="0">
              <a:latin typeface="Times New Roman"/>
              <a:ea typeface="Times New Roman"/>
              <a:cs typeface="Times New Roman"/>
              <a:sym typeface="Times New Roman"/>
            </a:endParaRPr>
          </a:p>
          <a:p>
            <a:pPr marL="0" marR="0" lvl="0" indent="0" algn="l" rtl="0">
              <a:spcBef>
                <a:spcPts val="0"/>
              </a:spcBef>
              <a:spcAft>
                <a:spcPts val="0"/>
              </a:spcAft>
              <a:buClr>
                <a:schemeClr val="dk1"/>
              </a:buClr>
              <a:buSzPts val="5600"/>
              <a:buFont typeface="Arial"/>
              <a:buNone/>
            </a:pPr>
            <a:endParaRPr sz="5000" i="0" u="none" strike="noStrike" cap="none" dirty="0">
              <a:solidFill>
                <a:schemeClr val="dk1"/>
              </a:solidFill>
              <a:latin typeface="Times New Roman"/>
              <a:ea typeface="Times New Roman"/>
              <a:cs typeface="Times New Roman"/>
              <a:sym typeface="Times New Roman"/>
            </a:endParaRPr>
          </a:p>
        </p:txBody>
      </p:sp>
      <p:sp>
        <p:nvSpPr>
          <p:cNvPr id="86" name="Google Shape;86;p1"/>
          <p:cNvSpPr txBox="1"/>
          <p:nvPr/>
        </p:nvSpPr>
        <p:spPr>
          <a:xfrm>
            <a:off x="892788" y="11950325"/>
            <a:ext cx="14287500" cy="1248600"/>
          </a:xfrm>
          <a:prstGeom prst="rect">
            <a:avLst/>
          </a:prstGeom>
          <a:solidFill>
            <a:srgbClr val="9B7D16"/>
          </a:solidFill>
          <a:ln w="76200" cap="flat" cmpd="sng">
            <a:solidFill>
              <a:srgbClr val="267766"/>
            </a:solidFill>
            <a:prstDash val="solid"/>
            <a:round/>
            <a:headEnd type="none" w="sm" len="sm"/>
            <a:tailEnd type="none" w="sm" len="sm"/>
          </a:ln>
        </p:spPr>
        <p:txBody>
          <a:bodyPr spcFirstLastPara="1" wrap="square" lIns="321950" tIns="160925" rIns="321950" bIns="160925" anchor="t" anchorCtr="0">
            <a:spAutoFit/>
          </a:bodyPr>
          <a:lstStyle/>
          <a:p>
            <a:pPr marL="0" marR="0" lvl="0" indent="0" algn="ctr" rtl="0">
              <a:spcBef>
                <a:spcPts val="0"/>
              </a:spcBef>
              <a:spcAft>
                <a:spcPts val="0"/>
              </a:spcAft>
              <a:buNone/>
            </a:pPr>
            <a:r>
              <a:rPr lang="pt-BR" sz="6000" b="1" i="0" u="none" strike="noStrike" cap="none" dirty="0">
                <a:solidFill>
                  <a:schemeClr val="tx1"/>
                </a:solidFill>
                <a:latin typeface="Times New Roman"/>
                <a:ea typeface="Times New Roman"/>
                <a:cs typeface="Times New Roman"/>
                <a:sym typeface="Times New Roman"/>
              </a:rPr>
              <a:t>Introdução</a:t>
            </a:r>
            <a:endParaRPr sz="6000" dirty="0">
              <a:solidFill>
                <a:schemeClr val="tx1"/>
              </a:solidFill>
              <a:latin typeface="Times New Roman"/>
              <a:ea typeface="Times New Roman"/>
              <a:cs typeface="Times New Roman"/>
              <a:sym typeface="Times New Roman"/>
            </a:endParaRPr>
          </a:p>
        </p:txBody>
      </p:sp>
      <p:sp>
        <p:nvSpPr>
          <p:cNvPr id="87" name="Google Shape;87;p1"/>
          <p:cNvSpPr txBox="1"/>
          <p:nvPr/>
        </p:nvSpPr>
        <p:spPr>
          <a:xfrm>
            <a:off x="892788" y="13425025"/>
            <a:ext cx="14287500" cy="4942800"/>
          </a:xfrm>
          <a:prstGeom prst="rect">
            <a:avLst/>
          </a:prstGeom>
          <a:noFill/>
          <a:ln>
            <a:noFill/>
          </a:ln>
        </p:spPr>
        <p:txBody>
          <a:bodyPr spcFirstLastPara="1" wrap="square" lIns="321950" tIns="160925" rIns="321950" bIns="160925" anchor="t" anchorCtr="0">
            <a:spAutoFit/>
          </a:bodyPr>
          <a:lstStyle/>
          <a:p>
            <a:pPr marL="0" marR="0" lvl="0" indent="0" algn="just" rtl="0">
              <a:spcBef>
                <a:spcPts val="0"/>
              </a:spcBef>
              <a:spcAft>
                <a:spcPts val="0"/>
              </a:spcAft>
              <a:buClr>
                <a:schemeClr val="dk1"/>
              </a:buClr>
              <a:buSzPts val="4200"/>
              <a:buFont typeface="Arial"/>
              <a:buNone/>
            </a:pPr>
            <a:r>
              <a:rPr lang="pt-BR" sz="5000" i="0" u="none" strike="noStrike" cap="none">
                <a:solidFill>
                  <a:schemeClr val="dk1"/>
                </a:solidFill>
                <a:latin typeface="Times New Roman"/>
                <a:ea typeface="Times New Roman"/>
                <a:cs typeface="Times New Roman"/>
                <a:sym typeface="Times New Roman"/>
              </a:rPr>
              <a:t>A introdução deve conter uma breve explicação sobre o tema abordado no trabalho, situando sua relevância e hipóteses que levaram a essa produção. Também são descritos neste item os </a:t>
            </a:r>
            <a:r>
              <a:rPr lang="pt-BR" sz="5000" b="1" i="0" u="none" strike="noStrike" cap="none">
                <a:solidFill>
                  <a:schemeClr val="dk1"/>
                </a:solidFill>
                <a:latin typeface="Times New Roman"/>
                <a:ea typeface="Times New Roman"/>
                <a:cs typeface="Times New Roman"/>
                <a:sym typeface="Times New Roman"/>
              </a:rPr>
              <a:t>objetivos</a:t>
            </a:r>
            <a:r>
              <a:rPr lang="pt-BR" sz="5000" i="0" u="none" strike="noStrike" cap="none">
                <a:solidFill>
                  <a:schemeClr val="dk1"/>
                </a:solidFill>
                <a:latin typeface="Times New Roman"/>
                <a:ea typeface="Times New Roman"/>
                <a:cs typeface="Times New Roman"/>
                <a:sym typeface="Times New Roman"/>
              </a:rPr>
              <a:t>, que devem expor de forma clara o que almejava a pesquisa. </a:t>
            </a:r>
            <a:r>
              <a:rPr lang="pt-BR" sz="5000" b="1" i="0" u="none" strike="noStrike" cap="none">
                <a:solidFill>
                  <a:schemeClr val="dk1"/>
                </a:solidFill>
                <a:latin typeface="Times New Roman"/>
                <a:ea typeface="Times New Roman"/>
                <a:cs typeface="Times New Roman"/>
                <a:sym typeface="Times New Roman"/>
              </a:rPr>
              <a:t>(máximo 50 palavras)</a:t>
            </a:r>
            <a:endParaRPr sz="5000">
              <a:latin typeface="Times New Roman"/>
              <a:ea typeface="Times New Roman"/>
              <a:cs typeface="Times New Roman"/>
              <a:sym typeface="Times New Roman"/>
            </a:endParaRPr>
          </a:p>
        </p:txBody>
      </p:sp>
      <p:sp>
        <p:nvSpPr>
          <p:cNvPr id="88" name="Google Shape;88;p1"/>
          <p:cNvSpPr txBox="1"/>
          <p:nvPr/>
        </p:nvSpPr>
        <p:spPr>
          <a:xfrm>
            <a:off x="892788" y="20220875"/>
            <a:ext cx="14287500" cy="20335200"/>
          </a:xfrm>
          <a:prstGeom prst="rect">
            <a:avLst/>
          </a:prstGeom>
          <a:noFill/>
          <a:ln>
            <a:noFill/>
          </a:ln>
        </p:spPr>
        <p:txBody>
          <a:bodyPr spcFirstLastPara="1" wrap="square" lIns="321950" tIns="160925" rIns="321950" bIns="160925" anchor="t" anchorCtr="0">
            <a:spAutoFit/>
          </a:bodyPr>
          <a:lstStyle/>
          <a:p>
            <a:pPr marL="0" marR="0" lvl="0" indent="0" algn="just" rtl="0">
              <a:spcBef>
                <a:spcPts val="0"/>
              </a:spcBef>
              <a:spcAft>
                <a:spcPts val="0"/>
              </a:spcAft>
              <a:buClr>
                <a:schemeClr val="dk1"/>
              </a:buClr>
              <a:buSzPts val="4200"/>
              <a:buFont typeface="Arial"/>
              <a:buNone/>
            </a:pPr>
            <a:r>
              <a:rPr lang="pt-BR" sz="5000" i="0" u="none" strike="noStrike" cap="none" dirty="0">
                <a:solidFill>
                  <a:schemeClr val="dk1"/>
                </a:solidFill>
                <a:latin typeface="Times New Roman"/>
                <a:ea typeface="Times New Roman"/>
                <a:cs typeface="Times New Roman"/>
                <a:sym typeface="Times New Roman"/>
              </a:rPr>
              <a:t>O desenvolvimento ou corpo do artigo é </a:t>
            </a:r>
            <a:r>
              <a:rPr lang="pt-BR" sz="5000" b="1" i="0" u="none" strike="noStrike" cap="none" dirty="0">
                <a:solidFill>
                  <a:schemeClr val="dk1"/>
                </a:solidFill>
                <a:latin typeface="Times New Roman"/>
                <a:ea typeface="Times New Roman"/>
                <a:cs typeface="Times New Roman"/>
                <a:sym typeface="Times New Roman"/>
              </a:rPr>
              <a:t>a parte mais importante e extensa </a:t>
            </a:r>
            <a:r>
              <a:rPr lang="pt-BR" sz="5000" i="0" u="none" strike="noStrike" cap="none" dirty="0">
                <a:solidFill>
                  <a:schemeClr val="dk1"/>
                </a:solidFill>
                <a:latin typeface="Times New Roman"/>
                <a:ea typeface="Times New Roman"/>
                <a:cs typeface="Times New Roman"/>
                <a:sym typeface="Times New Roman"/>
              </a:rPr>
              <a:t>do artigo e deve conter:</a:t>
            </a:r>
            <a:endParaRPr sz="5000" i="0" u="none" strike="noStrike" cap="none" dirty="0">
              <a:solidFill>
                <a:schemeClr val="dk1"/>
              </a:solidFill>
              <a:latin typeface="Times New Roman"/>
              <a:ea typeface="Times New Roman"/>
              <a:cs typeface="Times New Roman"/>
              <a:sym typeface="Times New Roman"/>
            </a:endParaRPr>
          </a:p>
          <a:p>
            <a:pPr marL="0" marR="0" lvl="0" indent="0" algn="just" rtl="0">
              <a:spcBef>
                <a:spcPts val="0"/>
              </a:spcBef>
              <a:spcAft>
                <a:spcPts val="0"/>
              </a:spcAft>
              <a:buClr>
                <a:schemeClr val="dk1"/>
              </a:buClr>
              <a:buSzPts val="4200"/>
              <a:buFont typeface="Arial"/>
              <a:buNone/>
            </a:pPr>
            <a:endParaRPr sz="5000" dirty="0">
              <a:solidFill>
                <a:schemeClr val="dk1"/>
              </a:solidFill>
              <a:latin typeface="Times New Roman"/>
              <a:ea typeface="Times New Roman"/>
              <a:cs typeface="Times New Roman"/>
              <a:sym typeface="Times New Roman"/>
            </a:endParaRPr>
          </a:p>
          <a:p>
            <a:pPr marL="0" marR="0" lvl="0" indent="0" algn="just" rtl="0">
              <a:spcBef>
                <a:spcPts val="0"/>
              </a:spcBef>
              <a:spcAft>
                <a:spcPts val="0"/>
              </a:spcAft>
              <a:buClr>
                <a:schemeClr val="dk1"/>
              </a:buClr>
              <a:buSzPts val="4200"/>
              <a:buFont typeface="Arial"/>
              <a:buNone/>
            </a:pPr>
            <a:r>
              <a:rPr lang="pt-BR" sz="5000" b="1" i="0" u="none" strike="noStrike" cap="none" dirty="0">
                <a:solidFill>
                  <a:schemeClr val="dk1"/>
                </a:solidFill>
                <a:latin typeface="Times New Roman"/>
                <a:ea typeface="Times New Roman"/>
                <a:cs typeface="Times New Roman"/>
                <a:sym typeface="Times New Roman"/>
              </a:rPr>
              <a:t>METODOLOGIA</a:t>
            </a:r>
            <a:r>
              <a:rPr lang="pt-BR" sz="5000" i="0" u="none" strike="noStrike" cap="none" dirty="0">
                <a:solidFill>
                  <a:schemeClr val="dk1"/>
                </a:solidFill>
                <a:latin typeface="Times New Roman"/>
                <a:ea typeface="Times New Roman"/>
                <a:cs typeface="Times New Roman"/>
                <a:sym typeface="Times New Roman"/>
              </a:rPr>
              <a:t>: São apresentados os procedimentos utilizados para a realização da pesquisa. Deve apresentar de forma clara o tipo de pesquisa (explanatória, descritiva ou explicativa), o tipo de abordagem (quantitativa, qualitativa ou quanti/qualitativa) e o método de pesquisa (bibliográfica, documental, estudo de caso, pesquisa de campo, pesquisa-ação, pesquisa participante, etnografia, entre outros).</a:t>
            </a:r>
            <a:r>
              <a:rPr lang="pt-BR" sz="5000" b="1" i="0" u="none" strike="noStrike" cap="none" dirty="0">
                <a:solidFill>
                  <a:schemeClr val="dk1"/>
                </a:solidFill>
                <a:latin typeface="Times New Roman"/>
                <a:ea typeface="Times New Roman"/>
                <a:cs typeface="Times New Roman"/>
                <a:sym typeface="Times New Roman"/>
              </a:rPr>
              <a:t> </a:t>
            </a:r>
            <a:endParaRPr sz="5000" b="1" i="0" u="none" strike="noStrike" cap="none" dirty="0">
              <a:solidFill>
                <a:schemeClr val="dk1"/>
              </a:solidFill>
              <a:latin typeface="Times New Roman"/>
              <a:ea typeface="Times New Roman"/>
              <a:cs typeface="Times New Roman"/>
              <a:sym typeface="Times New Roman"/>
            </a:endParaRPr>
          </a:p>
          <a:p>
            <a:pPr marL="0" marR="0" lvl="0" indent="0" algn="just" rtl="0">
              <a:spcBef>
                <a:spcPts val="0"/>
              </a:spcBef>
              <a:spcAft>
                <a:spcPts val="0"/>
              </a:spcAft>
              <a:buClr>
                <a:schemeClr val="dk1"/>
              </a:buClr>
              <a:buSzPts val="4200"/>
              <a:buFont typeface="Arial"/>
              <a:buNone/>
            </a:pPr>
            <a:endParaRPr sz="5000" b="1" dirty="0">
              <a:solidFill>
                <a:schemeClr val="dk1"/>
              </a:solidFill>
              <a:latin typeface="Times New Roman"/>
              <a:ea typeface="Times New Roman"/>
              <a:cs typeface="Times New Roman"/>
              <a:sym typeface="Times New Roman"/>
            </a:endParaRPr>
          </a:p>
          <a:p>
            <a:pPr marL="0" lvl="0" indent="0" algn="just" rtl="0">
              <a:spcBef>
                <a:spcPts val="0"/>
              </a:spcBef>
              <a:spcAft>
                <a:spcPts val="0"/>
              </a:spcAft>
              <a:buClr>
                <a:schemeClr val="dk1"/>
              </a:buClr>
              <a:buFont typeface="Arial"/>
              <a:buNone/>
            </a:pPr>
            <a:r>
              <a:rPr lang="pt-BR" sz="5000" b="1" dirty="0">
                <a:solidFill>
                  <a:schemeClr val="dk1"/>
                </a:solidFill>
                <a:latin typeface="Times New Roman"/>
                <a:ea typeface="Times New Roman"/>
                <a:cs typeface="Times New Roman"/>
                <a:sym typeface="Times New Roman"/>
              </a:rPr>
              <a:t>FUNDAMENTAÇÃO TEÓRICA</a:t>
            </a:r>
            <a:r>
              <a:rPr lang="pt-BR" sz="5000" dirty="0">
                <a:solidFill>
                  <a:schemeClr val="dk1"/>
                </a:solidFill>
                <a:latin typeface="Times New Roman"/>
                <a:ea typeface="Times New Roman"/>
                <a:cs typeface="Times New Roman"/>
                <a:sym typeface="Times New Roman"/>
              </a:rPr>
              <a:t>: A fundamentação teórica consiste na revisão de textos, artigos, livros, periódicos, enfim, todo o material pertinente à revisão da literatura que será utilizada na análise e interpretação dos dados coletados . </a:t>
            </a:r>
            <a:endParaRPr sz="5000" dirty="0">
              <a:solidFill>
                <a:schemeClr val="dk1"/>
              </a:solidFill>
              <a:latin typeface="Times New Roman"/>
              <a:ea typeface="Times New Roman"/>
              <a:cs typeface="Times New Roman"/>
              <a:sym typeface="Times New Roman"/>
            </a:endParaRPr>
          </a:p>
          <a:p>
            <a:pPr marL="0" lvl="0" indent="0" algn="just" rtl="0">
              <a:spcBef>
                <a:spcPts val="0"/>
              </a:spcBef>
              <a:spcAft>
                <a:spcPts val="0"/>
              </a:spcAft>
              <a:buClr>
                <a:schemeClr val="dk1"/>
              </a:buClr>
              <a:buFont typeface="Arial"/>
              <a:buNone/>
            </a:pPr>
            <a:endParaRPr sz="5000" dirty="0">
              <a:solidFill>
                <a:schemeClr val="dk1"/>
              </a:solidFill>
              <a:latin typeface="Times New Roman"/>
              <a:ea typeface="Times New Roman"/>
              <a:cs typeface="Times New Roman"/>
              <a:sym typeface="Times New Roman"/>
            </a:endParaRPr>
          </a:p>
          <a:p>
            <a:pPr marL="0" lvl="0" indent="0" algn="just" rtl="0">
              <a:spcBef>
                <a:spcPts val="0"/>
              </a:spcBef>
              <a:spcAft>
                <a:spcPts val="0"/>
              </a:spcAft>
              <a:buClr>
                <a:schemeClr val="dk1"/>
              </a:buClr>
              <a:buFont typeface="Arial"/>
              <a:buNone/>
            </a:pPr>
            <a:r>
              <a:rPr lang="pt-BR" sz="5000" b="1" dirty="0">
                <a:solidFill>
                  <a:schemeClr val="dk1"/>
                </a:solidFill>
                <a:latin typeface="Times New Roman"/>
                <a:ea typeface="Times New Roman"/>
                <a:cs typeface="Times New Roman"/>
                <a:sym typeface="Times New Roman"/>
              </a:rPr>
              <a:t>RESULTADOS: </a:t>
            </a:r>
            <a:r>
              <a:rPr lang="pt-BR" sz="5000" dirty="0">
                <a:solidFill>
                  <a:schemeClr val="dk1"/>
                </a:solidFill>
                <a:latin typeface="Times New Roman"/>
                <a:ea typeface="Times New Roman"/>
                <a:cs typeface="Times New Roman"/>
                <a:sym typeface="Times New Roman"/>
              </a:rPr>
              <a:t>Os resultados devem ser apresentados de forma clara, associados aos objetivos propostos e discutidos de forma comparada com a literatura. </a:t>
            </a:r>
            <a:endParaRPr sz="5000" dirty="0">
              <a:solidFill>
                <a:schemeClr val="dk1"/>
              </a:solidFill>
              <a:latin typeface="Times New Roman"/>
              <a:ea typeface="Times New Roman"/>
              <a:cs typeface="Times New Roman"/>
              <a:sym typeface="Times New Roman"/>
            </a:endParaRPr>
          </a:p>
          <a:p>
            <a:pPr marL="0" lvl="0" indent="0" algn="just" rtl="0">
              <a:spcBef>
                <a:spcPts val="0"/>
              </a:spcBef>
              <a:spcAft>
                <a:spcPts val="0"/>
              </a:spcAft>
              <a:buClr>
                <a:schemeClr val="dk1"/>
              </a:buClr>
              <a:buFont typeface="Arial"/>
              <a:buNone/>
            </a:pPr>
            <a:endParaRPr sz="5000" dirty="0">
              <a:solidFill>
                <a:schemeClr val="dk1"/>
              </a:solidFill>
              <a:latin typeface="Times New Roman"/>
              <a:ea typeface="Times New Roman"/>
              <a:cs typeface="Times New Roman"/>
              <a:sym typeface="Times New Roman"/>
            </a:endParaRPr>
          </a:p>
          <a:p>
            <a:pPr marL="0" lvl="0" indent="0" algn="just" rtl="0">
              <a:spcBef>
                <a:spcPts val="0"/>
              </a:spcBef>
              <a:spcAft>
                <a:spcPts val="0"/>
              </a:spcAft>
              <a:buClr>
                <a:schemeClr val="dk1"/>
              </a:buClr>
              <a:buFont typeface="Arial"/>
              <a:buNone/>
            </a:pPr>
            <a:r>
              <a:rPr lang="pt-BR" sz="5000" dirty="0">
                <a:solidFill>
                  <a:schemeClr val="dk1"/>
                </a:solidFill>
                <a:latin typeface="Times New Roman"/>
                <a:ea typeface="Times New Roman"/>
                <a:cs typeface="Times New Roman"/>
                <a:sym typeface="Times New Roman"/>
              </a:rPr>
              <a:t>Nessa seção podem ser inseridas figuras e tabelas, utilizem o modelo a seguir. </a:t>
            </a:r>
            <a:endParaRPr sz="5000" dirty="0">
              <a:solidFill>
                <a:schemeClr val="dk1"/>
              </a:solidFill>
              <a:latin typeface="Times New Roman"/>
              <a:ea typeface="Times New Roman"/>
              <a:cs typeface="Times New Roman"/>
              <a:sym typeface="Times New Roman"/>
            </a:endParaRPr>
          </a:p>
        </p:txBody>
      </p:sp>
      <p:sp>
        <p:nvSpPr>
          <p:cNvPr id="89" name="Google Shape;89;p1"/>
          <p:cNvSpPr txBox="1"/>
          <p:nvPr/>
        </p:nvSpPr>
        <p:spPr>
          <a:xfrm>
            <a:off x="892788" y="18746175"/>
            <a:ext cx="14287500" cy="1248600"/>
          </a:xfrm>
          <a:prstGeom prst="rect">
            <a:avLst/>
          </a:prstGeom>
          <a:solidFill>
            <a:srgbClr val="9B7D16"/>
          </a:solidFill>
          <a:ln w="76200">
            <a:solidFill>
              <a:srgbClr val="267766"/>
            </a:solidFill>
          </a:ln>
        </p:spPr>
        <p:txBody>
          <a:bodyPr spcFirstLastPara="1" wrap="square" lIns="321950" tIns="160925" rIns="321950" bIns="160925" anchor="t" anchorCtr="0">
            <a:spAutoFit/>
          </a:bodyPr>
          <a:lstStyle/>
          <a:p>
            <a:pPr marL="0" marR="0" lvl="0" indent="0" algn="ctr" rtl="0">
              <a:spcBef>
                <a:spcPts val="0"/>
              </a:spcBef>
              <a:spcAft>
                <a:spcPts val="0"/>
              </a:spcAft>
              <a:buNone/>
            </a:pPr>
            <a:r>
              <a:rPr lang="pt-BR" sz="6000" b="1" dirty="0">
                <a:solidFill>
                  <a:schemeClr val="tx1"/>
                </a:solidFill>
                <a:latin typeface="Times New Roman"/>
                <a:ea typeface="Times New Roman"/>
                <a:cs typeface="Times New Roman"/>
                <a:sym typeface="Times New Roman"/>
              </a:rPr>
              <a:t>Desenvolvimento</a:t>
            </a:r>
            <a:endParaRPr sz="6000" dirty="0">
              <a:solidFill>
                <a:schemeClr val="tx1"/>
              </a:solidFill>
              <a:latin typeface="Times New Roman"/>
              <a:ea typeface="Times New Roman"/>
              <a:cs typeface="Times New Roman"/>
              <a:sym typeface="Times New Roman"/>
            </a:endParaRPr>
          </a:p>
        </p:txBody>
      </p:sp>
      <p:sp>
        <p:nvSpPr>
          <p:cNvPr id="90" name="Google Shape;90;p1"/>
          <p:cNvSpPr txBox="1"/>
          <p:nvPr/>
        </p:nvSpPr>
        <p:spPr>
          <a:xfrm>
            <a:off x="17219713" y="21989925"/>
            <a:ext cx="14287500" cy="4173300"/>
          </a:xfrm>
          <a:prstGeom prst="rect">
            <a:avLst/>
          </a:prstGeom>
          <a:noFill/>
          <a:ln>
            <a:noFill/>
          </a:ln>
        </p:spPr>
        <p:txBody>
          <a:bodyPr spcFirstLastPara="1" wrap="square" lIns="321950" tIns="160925" rIns="321950" bIns="160925" anchor="t" anchorCtr="0">
            <a:spAutoFit/>
          </a:bodyPr>
          <a:lstStyle/>
          <a:p>
            <a:pPr marL="0" marR="0" lvl="0" indent="0" algn="just" rtl="0">
              <a:spcBef>
                <a:spcPts val="0"/>
              </a:spcBef>
              <a:spcAft>
                <a:spcPts val="0"/>
              </a:spcAft>
              <a:buClr>
                <a:schemeClr val="dk1"/>
              </a:buClr>
              <a:buSzPts val="4200"/>
              <a:buFont typeface="Arial"/>
              <a:buNone/>
            </a:pPr>
            <a:r>
              <a:rPr lang="pt-BR" sz="5000" i="0" u="none" strike="noStrike" cap="none" dirty="0">
                <a:solidFill>
                  <a:schemeClr val="dk1"/>
                </a:solidFill>
                <a:latin typeface="Times New Roman"/>
                <a:ea typeface="Times New Roman"/>
                <a:cs typeface="Times New Roman"/>
                <a:sym typeface="Times New Roman"/>
              </a:rPr>
              <a:t>Ao final do texto, o autor deve escrever suas principais conclusões sobre o trabalho realizado, relacionando os resultados aos objetivos propostos. As considerações devem ser críticas e ressaltar a relevância acadêmica dessa produção. </a:t>
            </a:r>
            <a:endParaRPr sz="5000" b="1" i="0" u="none" strike="noStrike" cap="none" dirty="0">
              <a:solidFill>
                <a:schemeClr val="dk1"/>
              </a:solidFill>
              <a:latin typeface="Times New Roman"/>
              <a:ea typeface="Times New Roman"/>
              <a:cs typeface="Times New Roman"/>
              <a:sym typeface="Times New Roman"/>
            </a:endParaRPr>
          </a:p>
        </p:txBody>
      </p:sp>
      <p:sp>
        <p:nvSpPr>
          <p:cNvPr id="91" name="Google Shape;91;p1"/>
          <p:cNvSpPr txBox="1"/>
          <p:nvPr/>
        </p:nvSpPr>
        <p:spPr>
          <a:xfrm>
            <a:off x="17219713" y="33510975"/>
            <a:ext cx="14287500" cy="4173300"/>
          </a:xfrm>
          <a:prstGeom prst="rect">
            <a:avLst/>
          </a:prstGeom>
          <a:noFill/>
          <a:ln>
            <a:noFill/>
          </a:ln>
        </p:spPr>
        <p:txBody>
          <a:bodyPr spcFirstLastPara="1" wrap="square" lIns="321950" tIns="160925" rIns="321950" bIns="160925" anchor="t" anchorCtr="0">
            <a:spAutoFit/>
          </a:bodyPr>
          <a:lstStyle/>
          <a:p>
            <a:pPr marL="0" marR="0" lvl="0" indent="0" algn="just" rtl="0">
              <a:spcBef>
                <a:spcPts val="0"/>
              </a:spcBef>
              <a:spcAft>
                <a:spcPts val="0"/>
              </a:spcAft>
              <a:buClr>
                <a:schemeClr val="dk1"/>
              </a:buClr>
              <a:buSzPts val="4200"/>
              <a:buFont typeface="Arial"/>
              <a:buNone/>
            </a:pPr>
            <a:r>
              <a:rPr lang="pt-BR" sz="5000" i="0" u="none" strike="noStrike" cap="none">
                <a:solidFill>
                  <a:schemeClr val="dk1"/>
                </a:solidFill>
                <a:latin typeface="Times New Roman"/>
                <a:ea typeface="Times New Roman"/>
                <a:cs typeface="Times New Roman"/>
                <a:sym typeface="Times New Roman"/>
              </a:rPr>
              <a:t>As referências devem ser apresentadas ao final do trabalho, em ordem alfabética pelo sobrenome do autor, em espaço simples, justificado, separadas por uma linha de espaço 1,15, seguindo as normas da ABNT. </a:t>
            </a:r>
            <a:r>
              <a:rPr lang="pt-BR" sz="5000" b="1" i="0" u="none" strike="noStrike" cap="none">
                <a:solidFill>
                  <a:schemeClr val="dk1"/>
                </a:solidFill>
                <a:latin typeface="Times New Roman"/>
                <a:ea typeface="Times New Roman"/>
                <a:cs typeface="Times New Roman"/>
                <a:sym typeface="Times New Roman"/>
              </a:rPr>
              <a:t>(máximo 40 palavras)</a:t>
            </a:r>
            <a:endParaRPr sz="5000" b="1" i="0" u="none" strike="noStrike" cap="none">
              <a:solidFill>
                <a:schemeClr val="dk1"/>
              </a:solidFill>
              <a:latin typeface="Times New Roman"/>
              <a:ea typeface="Times New Roman"/>
              <a:cs typeface="Times New Roman"/>
              <a:sym typeface="Times New Roman"/>
            </a:endParaRPr>
          </a:p>
        </p:txBody>
      </p:sp>
      <p:sp>
        <p:nvSpPr>
          <p:cNvPr id="92" name="Google Shape;92;p1"/>
          <p:cNvSpPr txBox="1"/>
          <p:nvPr/>
        </p:nvSpPr>
        <p:spPr>
          <a:xfrm>
            <a:off x="17219713" y="20202625"/>
            <a:ext cx="14287500" cy="1248600"/>
          </a:xfrm>
          <a:prstGeom prst="rect">
            <a:avLst/>
          </a:prstGeom>
          <a:solidFill>
            <a:srgbClr val="9B7D16"/>
          </a:solidFill>
          <a:ln w="76200" cap="flat" cmpd="sng">
            <a:solidFill>
              <a:srgbClr val="267766"/>
            </a:solidFill>
            <a:prstDash val="solid"/>
            <a:round/>
            <a:headEnd type="none" w="sm" len="sm"/>
            <a:tailEnd type="none" w="sm" len="sm"/>
          </a:ln>
        </p:spPr>
        <p:txBody>
          <a:bodyPr spcFirstLastPara="1" wrap="square" lIns="321950" tIns="160925" rIns="321950" bIns="160925" anchor="t" anchorCtr="0">
            <a:spAutoFit/>
          </a:bodyPr>
          <a:lstStyle/>
          <a:p>
            <a:pPr marL="0" marR="0" lvl="0" indent="0" algn="ctr" rtl="0">
              <a:spcBef>
                <a:spcPts val="0"/>
              </a:spcBef>
              <a:spcAft>
                <a:spcPts val="0"/>
              </a:spcAft>
              <a:buNone/>
            </a:pPr>
            <a:r>
              <a:rPr lang="pt-BR" sz="6000" b="1" dirty="0">
                <a:solidFill>
                  <a:schemeClr val="tx1"/>
                </a:solidFill>
                <a:latin typeface="Times New Roman"/>
                <a:ea typeface="Times New Roman"/>
                <a:cs typeface="Times New Roman"/>
                <a:sym typeface="Times New Roman"/>
              </a:rPr>
              <a:t>Considerações finais</a:t>
            </a:r>
            <a:endParaRPr sz="6000" dirty="0">
              <a:solidFill>
                <a:schemeClr val="tx1"/>
              </a:solidFill>
              <a:latin typeface="Times New Roman"/>
              <a:ea typeface="Times New Roman"/>
              <a:cs typeface="Times New Roman"/>
              <a:sym typeface="Times New Roman"/>
            </a:endParaRPr>
          </a:p>
        </p:txBody>
      </p:sp>
      <p:sp>
        <p:nvSpPr>
          <p:cNvPr id="93" name="Google Shape;93;p1"/>
          <p:cNvSpPr txBox="1"/>
          <p:nvPr/>
        </p:nvSpPr>
        <p:spPr>
          <a:xfrm>
            <a:off x="17219713" y="27226925"/>
            <a:ext cx="14287500" cy="1248600"/>
          </a:xfrm>
          <a:prstGeom prst="rect">
            <a:avLst/>
          </a:prstGeom>
          <a:solidFill>
            <a:srgbClr val="9B7D16"/>
          </a:solidFill>
          <a:ln w="76200" cap="flat" cmpd="sng">
            <a:solidFill>
              <a:srgbClr val="267766"/>
            </a:solidFill>
            <a:prstDash val="solid"/>
            <a:round/>
            <a:headEnd type="none" w="sm" len="sm"/>
            <a:tailEnd type="none" w="sm" len="sm"/>
          </a:ln>
        </p:spPr>
        <p:txBody>
          <a:bodyPr spcFirstLastPara="1" wrap="square" lIns="321950" tIns="160925" rIns="321950" bIns="160925" anchor="t" anchorCtr="0">
            <a:spAutoFit/>
          </a:bodyPr>
          <a:lstStyle/>
          <a:p>
            <a:pPr marL="0" marR="0" lvl="0" indent="0" algn="ctr" rtl="0">
              <a:spcBef>
                <a:spcPts val="0"/>
              </a:spcBef>
              <a:spcAft>
                <a:spcPts val="0"/>
              </a:spcAft>
              <a:buNone/>
            </a:pPr>
            <a:r>
              <a:rPr lang="pt-BR" sz="6000" b="1" dirty="0">
                <a:solidFill>
                  <a:schemeClr val="tx1"/>
                </a:solidFill>
                <a:latin typeface="Times New Roman"/>
                <a:ea typeface="Times New Roman"/>
                <a:cs typeface="Times New Roman"/>
                <a:sym typeface="Times New Roman"/>
              </a:rPr>
              <a:t>Agradecimentos</a:t>
            </a:r>
            <a:endParaRPr sz="6000" dirty="0">
              <a:solidFill>
                <a:schemeClr val="tx1"/>
              </a:solidFill>
              <a:latin typeface="Times New Roman"/>
              <a:ea typeface="Times New Roman"/>
              <a:cs typeface="Times New Roman"/>
              <a:sym typeface="Times New Roman"/>
            </a:endParaRPr>
          </a:p>
        </p:txBody>
      </p:sp>
      <p:sp>
        <p:nvSpPr>
          <p:cNvPr id="94" name="Google Shape;94;p1"/>
          <p:cNvSpPr txBox="1"/>
          <p:nvPr/>
        </p:nvSpPr>
        <p:spPr>
          <a:xfrm>
            <a:off x="17219713" y="32027525"/>
            <a:ext cx="14287500" cy="1248600"/>
          </a:xfrm>
          <a:prstGeom prst="rect">
            <a:avLst/>
          </a:prstGeom>
          <a:solidFill>
            <a:srgbClr val="9B7D16"/>
          </a:solidFill>
          <a:ln w="76200" cap="flat" cmpd="sng">
            <a:solidFill>
              <a:srgbClr val="267766"/>
            </a:solidFill>
            <a:prstDash val="solid"/>
            <a:round/>
            <a:headEnd type="none" w="sm" len="sm"/>
            <a:tailEnd type="none" w="sm" len="sm"/>
          </a:ln>
        </p:spPr>
        <p:txBody>
          <a:bodyPr spcFirstLastPara="1" wrap="square" lIns="321950" tIns="160925" rIns="321950" bIns="160925" anchor="t" anchorCtr="0">
            <a:spAutoFit/>
          </a:bodyPr>
          <a:lstStyle/>
          <a:p>
            <a:pPr marL="0" marR="0" lvl="0" indent="0" algn="ctr" rtl="0">
              <a:spcBef>
                <a:spcPts val="0"/>
              </a:spcBef>
              <a:spcAft>
                <a:spcPts val="0"/>
              </a:spcAft>
              <a:buNone/>
            </a:pPr>
            <a:r>
              <a:rPr lang="pt-BR" sz="6000" b="1" dirty="0">
                <a:solidFill>
                  <a:schemeClr val="tx1"/>
                </a:solidFill>
                <a:latin typeface="Times New Roman"/>
                <a:ea typeface="Times New Roman"/>
                <a:cs typeface="Times New Roman"/>
                <a:sym typeface="Times New Roman"/>
              </a:rPr>
              <a:t>Referências</a:t>
            </a:r>
            <a:endParaRPr sz="6000" dirty="0">
              <a:solidFill>
                <a:schemeClr val="tx1"/>
              </a:solidFill>
              <a:latin typeface="Times New Roman"/>
              <a:ea typeface="Times New Roman"/>
              <a:cs typeface="Times New Roman"/>
              <a:sym typeface="Times New Roman"/>
            </a:endParaRPr>
          </a:p>
        </p:txBody>
      </p:sp>
      <p:sp>
        <p:nvSpPr>
          <p:cNvPr id="95" name="Google Shape;95;p1"/>
          <p:cNvSpPr txBox="1"/>
          <p:nvPr/>
        </p:nvSpPr>
        <p:spPr>
          <a:xfrm>
            <a:off x="17283913" y="29319425"/>
            <a:ext cx="14159100" cy="1864200"/>
          </a:xfrm>
          <a:prstGeom prst="rect">
            <a:avLst/>
          </a:prstGeom>
          <a:noFill/>
          <a:ln>
            <a:noFill/>
          </a:ln>
        </p:spPr>
        <p:txBody>
          <a:bodyPr spcFirstLastPara="1" wrap="square" lIns="321950" tIns="160925" rIns="321950" bIns="160925" anchor="t" anchorCtr="0">
            <a:spAutoFit/>
          </a:bodyPr>
          <a:lstStyle/>
          <a:p>
            <a:pPr marL="0" marR="0" lvl="0" indent="0" algn="just" rtl="0">
              <a:spcBef>
                <a:spcPts val="0"/>
              </a:spcBef>
              <a:spcAft>
                <a:spcPts val="0"/>
              </a:spcAft>
              <a:buClr>
                <a:schemeClr val="dk1"/>
              </a:buClr>
              <a:buSzPts val="4200"/>
              <a:buFont typeface="Arial"/>
              <a:buNone/>
            </a:pPr>
            <a:r>
              <a:rPr lang="pt-BR" sz="5000">
                <a:solidFill>
                  <a:schemeClr val="dk1"/>
                </a:solidFill>
                <a:latin typeface="Times New Roman"/>
                <a:ea typeface="Times New Roman"/>
                <a:cs typeface="Times New Roman"/>
                <a:sym typeface="Times New Roman"/>
              </a:rPr>
              <a:t>Seção opcional, sugerimos utilizar logo das instituições que serão agradecidas.</a:t>
            </a:r>
            <a:endParaRPr sz="5000" b="1" i="0" u="none" strike="noStrike" cap="none">
              <a:solidFill>
                <a:schemeClr val="dk1"/>
              </a:solidFill>
              <a:latin typeface="Times New Roman"/>
              <a:ea typeface="Times New Roman"/>
              <a:cs typeface="Times New Roman"/>
              <a:sym typeface="Times New Roman"/>
            </a:endParaRPr>
          </a:p>
        </p:txBody>
      </p:sp>
      <p:sp>
        <p:nvSpPr>
          <p:cNvPr id="97" name="Google Shape;97;p1"/>
          <p:cNvSpPr txBox="1"/>
          <p:nvPr/>
        </p:nvSpPr>
        <p:spPr>
          <a:xfrm>
            <a:off x="17219713" y="18738625"/>
            <a:ext cx="14287500" cy="940800"/>
          </a:xfrm>
          <a:prstGeom prst="rect">
            <a:avLst/>
          </a:prstGeom>
          <a:noFill/>
          <a:ln>
            <a:noFill/>
          </a:ln>
        </p:spPr>
        <p:txBody>
          <a:bodyPr spcFirstLastPara="1" wrap="square" lIns="321950" tIns="160925" rIns="321950" bIns="160925" anchor="t" anchorCtr="0">
            <a:spAutoFit/>
          </a:bodyPr>
          <a:lstStyle/>
          <a:p>
            <a:pPr marL="0" marR="0" lvl="0" indent="0" algn="ctr" rtl="0">
              <a:spcBef>
                <a:spcPts val="0"/>
              </a:spcBef>
              <a:spcAft>
                <a:spcPts val="0"/>
              </a:spcAft>
              <a:buClr>
                <a:schemeClr val="dk1"/>
              </a:buClr>
              <a:buSzPts val="4200"/>
              <a:buFont typeface="Arial"/>
              <a:buNone/>
            </a:pPr>
            <a:r>
              <a:rPr lang="pt-BR" sz="4000" dirty="0">
                <a:solidFill>
                  <a:schemeClr val="dk1"/>
                </a:solidFill>
                <a:latin typeface="Times New Roman"/>
                <a:ea typeface="Times New Roman"/>
                <a:cs typeface="Times New Roman"/>
                <a:sym typeface="Times New Roman"/>
              </a:rPr>
              <a:t>Figura 1. Vista superior do IF Goiano Campus Posse</a:t>
            </a:r>
            <a:endParaRPr sz="4000" b="1" i="0" u="none" strike="noStrike" cap="none" dirty="0">
              <a:solidFill>
                <a:schemeClr val="dk1"/>
              </a:solidFill>
              <a:latin typeface="Times New Roman"/>
              <a:ea typeface="Times New Roman"/>
              <a:cs typeface="Times New Roman"/>
              <a:sym typeface="Times New Roman"/>
            </a:endParaRPr>
          </a:p>
        </p:txBody>
      </p:sp>
      <p:pic>
        <p:nvPicPr>
          <p:cNvPr id="2" name="image1.jpg">
            <a:extLst>
              <a:ext uri="{FF2B5EF4-FFF2-40B4-BE49-F238E27FC236}">
                <a16:creationId xmlns:a16="http://schemas.microsoft.com/office/drawing/2014/main" id="{81679CA4-9F21-867B-9792-36FF1D9C108F}"/>
              </a:ext>
            </a:extLst>
          </p:cNvPr>
          <p:cNvPicPr/>
          <p:nvPr/>
        </p:nvPicPr>
        <p:blipFill>
          <a:blip r:embed="rId4"/>
          <a:srcRect/>
          <a:stretch>
            <a:fillRect/>
          </a:stretch>
        </p:blipFill>
        <p:spPr>
          <a:xfrm>
            <a:off x="-712" y="45400"/>
            <a:ext cx="32400000" cy="2879525"/>
          </a:xfrm>
          <a:prstGeom prst="rect">
            <a:avLst/>
          </a:prstGeom>
          <a:ln/>
        </p:spPr>
      </p:pic>
      <p:pic>
        <p:nvPicPr>
          <p:cNvPr id="1026" name="Picture 2" descr="Histórico - Campus Posse">
            <a:extLst>
              <a:ext uri="{FF2B5EF4-FFF2-40B4-BE49-F238E27FC236}">
                <a16:creationId xmlns:a16="http://schemas.microsoft.com/office/drawing/2014/main" id="{A790C4A6-22E5-BDBA-057A-0FE04F5CE796}"/>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17874"/>
          <a:stretch/>
        </p:blipFill>
        <p:spPr bwMode="auto">
          <a:xfrm>
            <a:off x="18379768" y="11215875"/>
            <a:ext cx="11967389" cy="7371252"/>
          </a:xfrm>
          <a:prstGeom prst="rect">
            <a:avLst/>
          </a:prstGeom>
          <a:noFill/>
          <a:extLst>
            <a:ext uri="{909E8E84-426E-40DD-AFC4-6F175D3DCCD1}">
              <a14:hiddenFill xmlns:a14="http://schemas.microsoft.com/office/drawing/2010/main">
                <a:solidFill>
                  <a:srgbClr val="FFFFFF"/>
                </a:solidFill>
              </a14:hiddenFill>
            </a:ext>
          </a:extLst>
        </p:spPr>
      </p:pic>
      <p:sp>
        <p:nvSpPr>
          <p:cNvPr id="4" name="CaixaDeTexto 3">
            <a:extLst>
              <a:ext uri="{FF2B5EF4-FFF2-40B4-BE49-F238E27FC236}">
                <a16:creationId xmlns:a16="http://schemas.microsoft.com/office/drawing/2014/main" id="{663D16BF-2CC6-577F-2F5F-FD0C424AE7E5}"/>
              </a:ext>
            </a:extLst>
          </p:cNvPr>
          <p:cNvSpPr txBox="1"/>
          <p:nvPr/>
        </p:nvSpPr>
        <p:spPr>
          <a:xfrm>
            <a:off x="16840200" y="41359575"/>
            <a:ext cx="16205200" cy="1446550"/>
          </a:xfrm>
          <a:prstGeom prst="rect">
            <a:avLst/>
          </a:prstGeom>
          <a:noFill/>
        </p:spPr>
        <p:txBody>
          <a:bodyPr wrap="square">
            <a:spAutoFit/>
          </a:bodyPr>
          <a:lstStyle/>
          <a:p>
            <a:r>
              <a:rPr lang="pt-BR" sz="4400" b="0" i="0" dirty="0">
                <a:solidFill>
                  <a:srgbClr val="222222"/>
                </a:solidFill>
                <a:effectLst/>
                <a:latin typeface="Arial" panose="020B0604020202020204" pitchFamily="34" charset="0"/>
              </a:rPr>
              <a:t>As dimensões recomendadas para o banner do ELPED é de 0,80x1,0 metro.</a:t>
            </a:r>
            <a:endParaRPr lang="pt-BR" sz="4400" dirty="0"/>
          </a:p>
        </p:txBody>
      </p:sp>
    </p:spTree>
  </p:cSld>
  <p:clrMapOvr>
    <a:masterClrMapping/>
  </p:clrMapOvr>
</p:sld>
</file>

<file path=ppt/theme/theme1.xml><?xml version="1.0" encoding="utf-8"?>
<a:theme xmlns:a="http://schemas.openxmlformats.org/drawingml/2006/main" name="Tema do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403</Words>
  <Application>Microsoft Office PowerPoint</Application>
  <PresentationFormat>Personalizar</PresentationFormat>
  <Paragraphs>26</Paragraphs>
  <Slides>1</Slides>
  <Notes>1</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vt:i4>
      </vt:variant>
    </vt:vector>
  </HeadingPairs>
  <TitlesOfParts>
    <vt:vector size="5" baseType="lpstr">
      <vt:lpstr>Arial</vt:lpstr>
      <vt:lpstr>Calibri</vt:lpstr>
      <vt:lpstr>Times New Roman</vt:lpstr>
      <vt:lpstr>Tema do Office</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Thiago Qualhato</dc:creator>
  <cp:lastModifiedBy>Camilla Oliveira Rios</cp:lastModifiedBy>
  <cp:revision>3</cp:revision>
  <dcterms:created xsi:type="dcterms:W3CDTF">2021-03-25T19:13:10Z</dcterms:created>
  <dcterms:modified xsi:type="dcterms:W3CDTF">2026-04-23T13:04:11Z</dcterms:modified>
</cp:coreProperties>
</file>