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8288000"/>
  <p:notesSz cx="6858000" cy="9144000"/>
  <p:embeddedFontLst>
    <p:embeddedFont>
      <p:font typeface="Open Sans Bold" charset="1" panose="00000000000000000000"/>
      <p:regular r:id="rId7"/>
    </p:embeddedFont>
    <p:embeddedFont>
      <p:font typeface="Open Sans" charset="1" panose="020B0606030504020204"/>
      <p:regular r:id="rId8"/>
    </p:embeddedFont>
    <p:embeddedFont>
      <p:font typeface="Open Sans Bold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287000" cy="18288000"/>
          </a:xfrm>
          <a:custGeom>
            <a:avLst/>
            <a:gdLst/>
            <a:ahLst/>
            <a:cxnLst/>
            <a:rect r="r" b="b" t="t" l="l"/>
            <a:pathLst>
              <a:path h="18288000" w="10287000">
                <a:moveTo>
                  <a:pt x="0" y="0"/>
                </a:moveTo>
                <a:lnTo>
                  <a:pt x="10287000" y="0"/>
                </a:lnTo>
                <a:lnTo>
                  <a:pt x="10287000" y="18288000"/>
                </a:lnTo>
                <a:lnTo>
                  <a:pt x="0" y="1828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291945" y="4560408"/>
            <a:ext cx="4484291" cy="422729"/>
            <a:chOff x="0" y="0"/>
            <a:chExt cx="988721" cy="93206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988721" cy="93206"/>
            </a:xfrm>
            <a:custGeom>
              <a:avLst/>
              <a:gdLst/>
              <a:ahLst/>
              <a:cxnLst/>
              <a:rect r="r" b="b" t="t" l="l"/>
              <a:pathLst>
                <a:path h="93206" w="988721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91814" y="8407678"/>
            <a:ext cx="4484422" cy="422729"/>
            <a:chOff x="0" y="0"/>
            <a:chExt cx="988749" cy="9320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988749" cy="93206"/>
            </a:xfrm>
            <a:custGeom>
              <a:avLst/>
              <a:gdLst/>
              <a:ahLst/>
              <a:cxnLst/>
              <a:rect r="r" b="b" t="t" l="l"/>
              <a:pathLst>
                <a:path h="93206" w="988749">
                  <a:moveTo>
                    <a:pt x="17264" y="0"/>
                  </a:moveTo>
                  <a:lnTo>
                    <a:pt x="971485" y="0"/>
                  </a:lnTo>
                  <a:cubicBezTo>
                    <a:pt x="981020" y="0"/>
                    <a:pt x="988749" y="7729"/>
                    <a:pt x="988749" y="17264"/>
                  </a:cubicBezTo>
                  <a:lnTo>
                    <a:pt x="988749" y="75942"/>
                  </a:lnTo>
                  <a:cubicBezTo>
                    <a:pt x="988749" y="80520"/>
                    <a:pt x="986931" y="84911"/>
                    <a:pt x="983693" y="88149"/>
                  </a:cubicBezTo>
                  <a:cubicBezTo>
                    <a:pt x="980455" y="91387"/>
                    <a:pt x="976064" y="93206"/>
                    <a:pt x="971485" y="93206"/>
                  </a:cubicBezTo>
                  <a:lnTo>
                    <a:pt x="17264" y="93206"/>
                  </a:lnTo>
                  <a:cubicBezTo>
                    <a:pt x="7729" y="93206"/>
                    <a:pt x="0" y="85476"/>
                    <a:pt x="0" y="75942"/>
                  </a:cubicBezTo>
                  <a:lnTo>
                    <a:pt x="0" y="17264"/>
                  </a:lnTo>
                  <a:cubicBezTo>
                    <a:pt x="0" y="12685"/>
                    <a:pt x="1819" y="8294"/>
                    <a:pt x="5057" y="5057"/>
                  </a:cubicBezTo>
                  <a:cubicBezTo>
                    <a:pt x="8294" y="1819"/>
                    <a:pt x="12685" y="0"/>
                    <a:pt x="17264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57150"/>
              <a:ext cx="988749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291553" y="12361109"/>
            <a:ext cx="5604157" cy="277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47AC4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Materiais e Métodos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91814" y="12361109"/>
            <a:ext cx="5604157" cy="277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47AC4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291814" y="12255016"/>
            <a:ext cx="4484552" cy="422729"/>
            <a:chOff x="0" y="0"/>
            <a:chExt cx="988778" cy="9320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88778" cy="93206"/>
            </a:xfrm>
            <a:custGeom>
              <a:avLst/>
              <a:gdLst/>
              <a:ahLst/>
              <a:cxnLst/>
              <a:rect r="r" b="b" t="t" l="l"/>
              <a:pathLst>
                <a:path h="93206" w="988778">
                  <a:moveTo>
                    <a:pt x="17264" y="0"/>
                  </a:moveTo>
                  <a:lnTo>
                    <a:pt x="971515" y="0"/>
                  </a:lnTo>
                  <a:cubicBezTo>
                    <a:pt x="981049" y="0"/>
                    <a:pt x="988778" y="7729"/>
                    <a:pt x="988778" y="17264"/>
                  </a:cubicBezTo>
                  <a:lnTo>
                    <a:pt x="988778" y="75942"/>
                  </a:lnTo>
                  <a:cubicBezTo>
                    <a:pt x="988778" y="80521"/>
                    <a:pt x="986959" y="84912"/>
                    <a:pt x="983722" y="88149"/>
                  </a:cubicBezTo>
                  <a:cubicBezTo>
                    <a:pt x="980484" y="91387"/>
                    <a:pt x="976093" y="93206"/>
                    <a:pt x="971515" y="93206"/>
                  </a:cubicBezTo>
                  <a:lnTo>
                    <a:pt x="17264" y="93206"/>
                  </a:lnTo>
                  <a:cubicBezTo>
                    <a:pt x="12685" y="93206"/>
                    <a:pt x="8294" y="91387"/>
                    <a:pt x="5056" y="88149"/>
                  </a:cubicBezTo>
                  <a:cubicBezTo>
                    <a:pt x="1819" y="84912"/>
                    <a:pt x="0" y="80521"/>
                    <a:pt x="0" y="75942"/>
                  </a:cubicBezTo>
                  <a:lnTo>
                    <a:pt x="0" y="17264"/>
                  </a:lnTo>
                  <a:cubicBezTo>
                    <a:pt x="0" y="12685"/>
                    <a:pt x="1819" y="8294"/>
                    <a:pt x="5056" y="5056"/>
                  </a:cubicBezTo>
                  <a:cubicBezTo>
                    <a:pt x="8294" y="1819"/>
                    <a:pt x="12685" y="0"/>
                    <a:pt x="17264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57150"/>
              <a:ext cx="988778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5510634" y="4560408"/>
            <a:ext cx="4484291" cy="422729"/>
            <a:chOff x="0" y="0"/>
            <a:chExt cx="988721" cy="9320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988721" cy="93206"/>
            </a:xfrm>
            <a:custGeom>
              <a:avLst/>
              <a:gdLst/>
              <a:ahLst/>
              <a:cxnLst/>
              <a:rect r="r" b="b" t="t" l="l"/>
              <a:pathLst>
                <a:path h="93206" w="988721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5510634" y="8407678"/>
            <a:ext cx="4484291" cy="422729"/>
            <a:chOff x="0" y="0"/>
            <a:chExt cx="988721" cy="9320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988721" cy="93206"/>
            </a:xfrm>
            <a:custGeom>
              <a:avLst/>
              <a:gdLst/>
              <a:ahLst/>
              <a:cxnLst/>
              <a:rect r="r" b="b" t="t" l="l"/>
              <a:pathLst>
                <a:path h="93206" w="988721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5510764" y="12255016"/>
            <a:ext cx="4484291" cy="422729"/>
            <a:chOff x="0" y="0"/>
            <a:chExt cx="988721" cy="93206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988721" cy="93206"/>
            </a:xfrm>
            <a:custGeom>
              <a:avLst/>
              <a:gdLst/>
              <a:ahLst/>
              <a:cxnLst/>
              <a:rect r="r" b="b" t="t" l="l"/>
              <a:pathLst>
                <a:path h="93206" w="988721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anchor="ctr" rtlCol="false" tIns="17680" lIns="17680" bIns="17680" rIns="17680"/>
            <a:lstStyle/>
            <a:p>
              <a:pPr algn="ctr">
                <a:lnSpc>
                  <a:spcPts val="1900"/>
                </a:lnSpc>
              </a:pPr>
            </a:p>
          </p:txBody>
        </p:sp>
      </p:grpSp>
      <p:sp>
        <p:nvSpPr>
          <p:cNvPr name="TextBox 23" id="23"/>
          <p:cNvSpPr txBox="true"/>
          <p:nvPr/>
        </p:nvSpPr>
        <p:spPr>
          <a:xfrm rot="0">
            <a:off x="292439" y="3365778"/>
            <a:ext cx="9703138" cy="689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38"/>
              </a:lnSpc>
            </a:pPr>
            <a:r>
              <a:rPr lang="en-US" sz="131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Nome do autor(a) (Modalidade de Ensino do Autor Principal); Nome do orientador(a) (Especificação de Orientador); Nome do colaborador ou autor (Especificação de Colaborador ou Autor); Nome do colaborador ou autor (Especificação de Colaborador ou Autor).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91553" y="5157428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 texto de contextualização e introdução do projeto em que o seu relato está inserido.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25" id="25"/>
          <p:cNvSpPr txBox="true"/>
          <p:nvPr/>
        </p:nvSpPr>
        <p:spPr>
          <a:xfrm rot="0">
            <a:off x="291423" y="9004130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os objetivos do projeto em que o seu relato de experiência está contextualizado. 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26" id="26"/>
          <p:cNvSpPr txBox="true"/>
          <p:nvPr/>
        </p:nvSpPr>
        <p:spPr>
          <a:xfrm rot="0">
            <a:off x="291945" y="12851468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a </a:t>
            </a: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descrição da experiência vivenciada. Sinta-se livre para colocar imagens ou outros tipos de mídia. 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27" id="27"/>
          <p:cNvSpPr txBox="true"/>
          <p:nvPr/>
        </p:nvSpPr>
        <p:spPr>
          <a:xfrm rot="0">
            <a:off x="5510764" y="5157996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os resultados e discussões sobre a vivência do seu relato. Sinta-se livre para colocar de imagens ou outros tipos de mídia. 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28" id="28"/>
          <p:cNvSpPr txBox="true"/>
          <p:nvPr/>
        </p:nvSpPr>
        <p:spPr>
          <a:xfrm rot="0">
            <a:off x="5510764" y="9004130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 texto de conclusão do seu relato.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29" id="29"/>
          <p:cNvSpPr txBox="true"/>
          <p:nvPr/>
        </p:nvSpPr>
        <p:spPr>
          <a:xfrm rot="0">
            <a:off x="5510764" y="12851468"/>
            <a:ext cx="4484813" cy="30473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 texto de agradecimento para as instituições, empresas ou órgãos envolvidos no trabalho. </a:t>
            </a: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  <a:p>
            <a:pPr algn="just">
              <a:lnSpc>
                <a:spcPts val="1858"/>
              </a:lnSpc>
            </a:pPr>
          </a:p>
        </p:txBody>
      </p:sp>
      <p:sp>
        <p:nvSpPr>
          <p:cNvPr name="TextBox 30" id="30"/>
          <p:cNvSpPr txBox="true"/>
          <p:nvPr/>
        </p:nvSpPr>
        <p:spPr>
          <a:xfrm rot="0">
            <a:off x="291423" y="2527917"/>
            <a:ext cx="9702461" cy="710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30"/>
              </a:lnSpc>
            </a:pPr>
            <a:r>
              <a:rPr lang="en-US" sz="3000" b="true">
                <a:solidFill>
                  <a:srgbClr val="1B993B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Título da Experiência</a:t>
            </a:r>
          </a:p>
          <a:p>
            <a:pPr algn="ctr">
              <a:lnSpc>
                <a:spcPts val="2730"/>
              </a:lnSpc>
            </a:pPr>
            <a:r>
              <a:rPr lang="en-US" b="true" sz="3000">
                <a:solidFill>
                  <a:srgbClr val="1B993B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(Centralizado e em Negrito)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291814" y="4666501"/>
            <a:ext cx="4484422" cy="277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Contexto da Experiência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510503" y="4666501"/>
            <a:ext cx="4484422" cy="277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Resultados e Impactos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91814" y="8513771"/>
            <a:ext cx="4484422" cy="277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Objetivos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510503" y="8513771"/>
            <a:ext cx="4484422" cy="2772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Conclusão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91684" y="12361109"/>
            <a:ext cx="4484682" cy="277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Descrição da Situação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510634" y="12361109"/>
            <a:ext cx="4484422" cy="277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Agradecimentos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DAGnWk32jqU</dc:identifier>
  <dcterms:modified xsi:type="dcterms:W3CDTF">2011-08-01T06:04:30Z</dcterms:modified>
  <cp:revision>1</cp:revision>
  <dc:title>Modelo de Apresentação de Resumo (9:16) - 4° Ceagre Agro Experience</dc:title>
</cp:coreProperties>
</file>