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0287000" cy="18288000"/>
  <p:notesSz cx="6858000" cy="9144000"/>
  <p:embeddedFontLst>
    <p:embeddedFont>
      <p:font typeface="Open Sans" panose="020B0606030504020204" pitchFamily="34" charset="0"/>
      <p:regular r:id="rId3"/>
    </p:embeddedFont>
    <p:embeddedFont>
      <p:font typeface="Open Sans Bold" panose="020B0806030504020204" charset="0"/>
      <p:regular r:id="rId4"/>
    </p:embeddedFont>
    <p:embeddedFont>
      <p:font typeface="Open Sans Bold Bold" panose="020B0604020202020204" charset="0"/>
      <p:regular r:id="rId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60" d="100"/>
          <a:sy n="60" d="100"/>
        </p:scale>
        <p:origin x="1470" y="-39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font" Target="fonts/font1.fntdata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3.fntdata"/><Relationship Id="rId4" Type="http://schemas.openxmlformats.org/officeDocument/2006/relationships/font" Target="fonts/font2.fntdata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0287000" cy="18288000"/>
          </a:xfrm>
          <a:custGeom>
            <a:avLst/>
            <a:gdLst/>
            <a:ahLst/>
            <a:cxnLst/>
            <a:rect l="l" t="t" r="r" b="b"/>
            <a:pathLst>
              <a:path w="10287000" h="18288000">
                <a:moveTo>
                  <a:pt x="0" y="0"/>
                </a:moveTo>
                <a:lnTo>
                  <a:pt x="10287000" y="0"/>
                </a:lnTo>
                <a:lnTo>
                  <a:pt x="10287000" y="18288000"/>
                </a:lnTo>
                <a:lnTo>
                  <a:pt x="0" y="18288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pt-BR" dirty="0"/>
          </a:p>
        </p:txBody>
      </p:sp>
      <p:grpSp>
        <p:nvGrpSpPr>
          <p:cNvPr id="3" name="Group 3"/>
          <p:cNvGrpSpPr/>
          <p:nvPr/>
        </p:nvGrpSpPr>
        <p:grpSpPr>
          <a:xfrm>
            <a:off x="291945" y="4560408"/>
            <a:ext cx="4484291" cy="422729"/>
            <a:chOff x="0" y="0"/>
            <a:chExt cx="988721" cy="93206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988721" cy="93206"/>
            </a:xfrm>
            <a:custGeom>
              <a:avLst/>
              <a:gdLst/>
              <a:ahLst/>
              <a:cxnLst/>
              <a:rect l="l" t="t" r="r" b="b"/>
              <a:pathLst>
                <a:path w="988721" h="93206">
                  <a:moveTo>
                    <a:pt x="17265" y="0"/>
                  </a:moveTo>
                  <a:lnTo>
                    <a:pt x="971456" y="0"/>
                  </a:lnTo>
                  <a:cubicBezTo>
                    <a:pt x="980991" y="0"/>
                    <a:pt x="988721" y="7730"/>
                    <a:pt x="988721" y="17265"/>
                  </a:cubicBezTo>
                  <a:lnTo>
                    <a:pt x="988721" y="75941"/>
                  </a:lnTo>
                  <a:cubicBezTo>
                    <a:pt x="988721" y="80520"/>
                    <a:pt x="986902" y="84911"/>
                    <a:pt x="983664" y="88149"/>
                  </a:cubicBezTo>
                  <a:cubicBezTo>
                    <a:pt x="980426" y="91387"/>
                    <a:pt x="976035" y="93206"/>
                    <a:pt x="971456" y="93206"/>
                  </a:cubicBezTo>
                  <a:lnTo>
                    <a:pt x="17265" y="93206"/>
                  </a:lnTo>
                  <a:cubicBezTo>
                    <a:pt x="7730" y="93206"/>
                    <a:pt x="0" y="85476"/>
                    <a:pt x="0" y="75941"/>
                  </a:cubicBezTo>
                  <a:lnTo>
                    <a:pt x="0" y="17265"/>
                  </a:lnTo>
                  <a:cubicBezTo>
                    <a:pt x="0" y="12686"/>
                    <a:pt x="1819" y="8294"/>
                    <a:pt x="5057" y="5057"/>
                  </a:cubicBezTo>
                  <a:cubicBezTo>
                    <a:pt x="8294" y="1819"/>
                    <a:pt x="12686" y="0"/>
                    <a:pt x="17265" y="0"/>
                  </a:cubicBezTo>
                  <a:close/>
                </a:path>
              </a:pathLst>
            </a:custGeom>
            <a:solidFill>
              <a:srgbClr val="1B993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57150"/>
              <a:ext cx="988721" cy="36056"/>
            </a:xfrm>
            <a:prstGeom prst="rect">
              <a:avLst/>
            </a:prstGeom>
          </p:spPr>
          <p:txBody>
            <a:bodyPr lIns="17680" tIns="17680" rIns="17680" bIns="17680" rtlCol="0" anchor="ctr"/>
            <a:lstStyle/>
            <a:p>
              <a:pPr algn="ctr">
                <a:lnSpc>
                  <a:spcPts val="1900"/>
                </a:lnSpc>
              </a:pPr>
              <a:endParaRPr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291814" y="8407678"/>
            <a:ext cx="4484422" cy="422729"/>
            <a:chOff x="0" y="0"/>
            <a:chExt cx="988749" cy="93206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988749" cy="93206"/>
            </a:xfrm>
            <a:custGeom>
              <a:avLst/>
              <a:gdLst/>
              <a:ahLst/>
              <a:cxnLst/>
              <a:rect l="l" t="t" r="r" b="b"/>
              <a:pathLst>
                <a:path w="988749" h="93206">
                  <a:moveTo>
                    <a:pt x="17264" y="0"/>
                  </a:moveTo>
                  <a:lnTo>
                    <a:pt x="971485" y="0"/>
                  </a:lnTo>
                  <a:cubicBezTo>
                    <a:pt x="981020" y="0"/>
                    <a:pt x="988749" y="7729"/>
                    <a:pt x="988749" y="17264"/>
                  </a:cubicBezTo>
                  <a:lnTo>
                    <a:pt x="988749" y="75942"/>
                  </a:lnTo>
                  <a:cubicBezTo>
                    <a:pt x="988749" y="80520"/>
                    <a:pt x="986931" y="84911"/>
                    <a:pt x="983693" y="88149"/>
                  </a:cubicBezTo>
                  <a:cubicBezTo>
                    <a:pt x="980455" y="91387"/>
                    <a:pt x="976064" y="93206"/>
                    <a:pt x="971485" y="93206"/>
                  </a:cubicBezTo>
                  <a:lnTo>
                    <a:pt x="17264" y="93206"/>
                  </a:lnTo>
                  <a:cubicBezTo>
                    <a:pt x="7729" y="93206"/>
                    <a:pt x="0" y="85476"/>
                    <a:pt x="0" y="75942"/>
                  </a:cubicBezTo>
                  <a:lnTo>
                    <a:pt x="0" y="17264"/>
                  </a:lnTo>
                  <a:cubicBezTo>
                    <a:pt x="0" y="12685"/>
                    <a:pt x="1819" y="8294"/>
                    <a:pt x="5057" y="5057"/>
                  </a:cubicBezTo>
                  <a:cubicBezTo>
                    <a:pt x="8294" y="1819"/>
                    <a:pt x="12685" y="0"/>
                    <a:pt x="17264" y="0"/>
                  </a:cubicBezTo>
                  <a:close/>
                </a:path>
              </a:pathLst>
            </a:custGeom>
            <a:solidFill>
              <a:srgbClr val="1B993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57150"/>
              <a:ext cx="988749" cy="36056"/>
            </a:xfrm>
            <a:prstGeom prst="rect">
              <a:avLst/>
            </a:prstGeom>
          </p:spPr>
          <p:txBody>
            <a:bodyPr lIns="17680" tIns="17680" rIns="17680" bIns="17680" rtlCol="0" anchor="ctr"/>
            <a:lstStyle/>
            <a:p>
              <a:pPr algn="ctr">
                <a:lnSpc>
                  <a:spcPts val="1900"/>
                </a:lnSpc>
              </a:pPr>
              <a:endParaRPr/>
            </a:p>
          </p:txBody>
        </p:sp>
      </p:grpSp>
      <p:sp>
        <p:nvSpPr>
          <p:cNvPr id="9" name="TextBox 9"/>
          <p:cNvSpPr txBox="1"/>
          <p:nvPr/>
        </p:nvSpPr>
        <p:spPr>
          <a:xfrm>
            <a:off x="291553" y="12361109"/>
            <a:ext cx="5604157" cy="27721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070"/>
              </a:lnSpc>
            </a:pPr>
            <a:r>
              <a:rPr lang="en-US" sz="2275">
                <a:solidFill>
                  <a:srgbClr val="47AC4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Materiais e Métodos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291814" y="12361109"/>
            <a:ext cx="5604157" cy="27721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070"/>
              </a:lnSpc>
            </a:pPr>
            <a:r>
              <a:rPr lang="en-US" sz="2275">
                <a:solidFill>
                  <a:srgbClr val="47AC4D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Objetivo</a:t>
            </a:r>
          </a:p>
        </p:txBody>
      </p:sp>
      <p:grpSp>
        <p:nvGrpSpPr>
          <p:cNvPr id="11" name="Group 11"/>
          <p:cNvGrpSpPr/>
          <p:nvPr/>
        </p:nvGrpSpPr>
        <p:grpSpPr>
          <a:xfrm>
            <a:off x="291814" y="12255016"/>
            <a:ext cx="4484552" cy="422729"/>
            <a:chOff x="0" y="0"/>
            <a:chExt cx="988778" cy="93206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988778" cy="93206"/>
            </a:xfrm>
            <a:custGeom>
              <a:avLst/>
              <a:gdLst/>
              <a:ahLst/>
              <a:cxnLst/>
              <a:rect l="l" t="t" r="r" b="b"/>
              <a:pathLst>
                <a:path w="988778" h="93206">
                  <a:moveTo>
                    <a:pt x="17264" y="0"/>
                  </a:moveTo>
                  <a:lnTo>
                    <a:pt x="971515" y="0"/>
                  </a:lnTo>
                  <a:cubicBezTo>
                    <a:pt x="981049" y="0"/>
                    <a:pt x="988778" y="7729"/>
                    <a:pt x="988778" y="17264"/>
                  </a:cubicBezTo>
                  <a:lnTo>
                    <a:pt x="988778" y="75942"/>
                  </a:lnTo>
                  <a:cubicBezTo>
                    <a:pt x="988778" y="80521"/>
                    <a:pt x="986959" y="84912"/>
                    <a:pt x="983722" y="88149"/>
                  </a:cubicBezTo>
                  <a:cubicBezTo>
                    <a:pt x="980484" y="91387"/>
                    <a:pt x="976093" y="93206"/>
                    <a:pt x="971515" y="93206"/>
                  </a:cubicBezTo>
                  <a:lnTo>
                    <a:pt x="17264" y="93206"/>
                  </a:lnTo>
                  <a:cubicBezTo>
                    <a:pt x="12685" y="93206"/>
                    <a:pt x="8294" y="91387"/>
                    <a:pt x="5056" y="88149"/>
                  </a:cubicBezTo>
                  <a:cubicBezTo>
                    <a:pt x="1819" y="84912"/>
                    <a:pt x="0" y="80521"/>
                    <a:pt x="0" y="75942"/>
                  </a:cubicBezTo>
                  <a:lnTo>
                    <a:pt x="0" y="17264"/>
                  </a:lnTo>
                  <a:cubicBezTo>
                    <a:pt x="0" y="12685"/>
                    <a:pt x="1819" y="8294"/>
                    <a:pt x="5056" y="5056"/>
                  </a:cubicBezTo>
                  <a:cubicBezTo>
                    <a:pt x="8294" y="1819"/>
                    <a:pt x="12685" y="0"/>
                    <a:pt x="17264" y="0"/>
                  </a:cubicBezTo>
                  <a:close/>
                </a:path>
              </a:pathLst>
            </a:custGeom>
            <a:solidFill>
              <a:srgbClr val="1B993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57150"/>
              <a:ext cx="988778" cy="36056"/>
            </a:xfrm>
            <a:prstGeom prst="rect">
              <a:avLst/>
            </a:prstGeom>
          </p:spPr>
          <p:txBody>
            <a:bodyPr lIns="17680" tIns="17680" rIns="17680" bIns="17680" rtlCol="0" anchor="ctr"/>
            <a:lstStyle/>
            <a:p>
              <a:pPr algn="ctr">
                <a:lnSpc>
                  <a:spcPts val="1900"/>
                </a:lnSpc>
              </a:pPr>
              <a:endParaRPr/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5510634" y="4560408"/>
            <a:ext cx="4484291" cy="422729"/>
            <a:chOff x="0" y="0"/>
            <a:chExt cx="988721" cy="93206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988721" cy="93206"/>
            </a:xfrm>
            <a:custGeom>
              <a:avLst/>
              <a:gdLst/>
              <a:ahLst/>
              <a:cxnLst/>
              <a:rect l="l" t="t" r="r" b="b"/>
              <a:pathLst>
                <a:path w="988721" h="93206">
                  <a:moveTo>
                    <a:pt x="17265" y="0"/>
                  </a:moveTo>
                  <a:lnTo>
                    <a:pt x="971456" y="0"/>
                  </a:lnTo>
                  <a:cubicBezTo>
                    <a:pt x="980991" y="0"/>
                    <a:pt x="988721" y="7730"/>
                    <a:pt x="988721" y="17265"/>
                  </a:cubicBezTo>
                  <a:lnTo>
                    <a:pt x="988721" y="75941"/>
                  </a:lnTo>
                  <a:cubicBezTo>
                    <a:pt x="988721" y="80520"/>
                    <a:pt x="986902" y="84911"/>
                    <a:pt x="983664" y="88149"/>
                  </a:cubicBezTo>
                  <a:cubicBezTo>
                    <a:pt x="980426" y="91387"/>
                    <a:pt x="976035" y="93206"/>
                    <a:pt x="971456" y="93206"/>
                  </a:cubicBezTo>
                  <a:lnTo>
                    <a:pt x="17265" y="93206"/>
                  </a:lnTo>
                  <a:cubicBezTo>
                    <a:pt x="7730" y="93206"/>
                    <a:pt x="0" y="85476"/>
                    <a:pt x="0" y="75941"/>
                  </a:cubicBezTo>
                  <a:lnTo>
                    <a:pt x="0" y="17265"/>
                  </a:lnTo>
                  <a:cubicBezTo>
                    <a:pt x="0" y="12686"/>
                    <a:pt x="1819" y="8294"/>
                    <a:pt x="5057" y="5057"/>
                  </a:cubicBezTo>
                  <a:cubicBezTo>
                    <a:pt x="8294" y="1819"/>
                    <a:pt x="12686" y="0"/>
                    <a:pt x="17265" y="0"/>
                  </a:cubicBezTo>
                  <a:close/>
                </a:path>
              </a:pathLst>
            </a:custGeom>
            <a:solidFill>
              <a:srgbClr val="1B993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0" y="57150"/>
              <a:ext cx="988721" cy="36056"/>
            </a:xfrm>
            <a:prstGeom prst="rect">
              <a:avLst/>
            </a:prstGeom>
          </p:spPr>
          <p:txBody>
            <a:bodyPr lIns="17680" tIns="17680" rIns="17680" bIns="17680" rtlCol="0" anchor="ctr"/>
            <a:lstStyle/>
            <a:p>
              <a:pPr algn="ctr">
                <a:lnSpc>
                  <a:spcPts val="1900"/>
                </a:lnSpc>
              </a:pPr>
              <a:endParaRPr/>
            </a:p>
          </p:txBody>
        </p:sp>
      </p:grpSp>
      <p:sp>
        <p:nvSpPr>
          <p:cNvPr id="23" name="TextBox 23"/>
          <p:cNvSpPr txBox="1"/>
          <p:nvPr/>
        </p:nvSpPr>
        <p:spPr>
          <a:xfrm>
            <a:off x="292439" y="3365778"/>
            <a:ext cx="9703138" cy="6894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38"/>
              </a:lnSpc>
            </a:pPr>
            <a:r>
              <a:rPr lang="en-US" sz="1313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Nome do autor(a) (Modalidade de Ensino do Autor Principal); Nome do orientador(a) (Especificação de Orientador); Nome do colaborador ou autor (Especificação de Colaborador ou Autor); Nome do colaborador ou autor (Especificação de Colaborador ou Autor).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291553" y="5157428"/>
            <a:ext cx="4484813" cy="30473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1858"/>
              </a:lnSpc>
            </a:pPr>
            <a:r>
              <a:rPr lang="en-US" sz="1327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Insira a introdução do seu trabalho. </a:t>
            </a: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5" name="TextBox 25"/>
          <p:cNvSpPr txBox="1"/>
          <p:nvPr/>
        </p:nvSpPr>
        <p:spPr>
          <a:xfrm>
            <a:off x="291423" y="9004130"/>
            <a:ext cx="4484813" cy="30473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1858"/>
              </a:lnSpc>
            </a:pPr>
            <a:r>
              <a:rPr lang="en-US" sz="1327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Insira os objetivos do seu trabalho.</a:t>
            </a: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6" name="TextBox 26"/>
          <p:cNvSpPr txBox="1"/>
          <p:nvPr/>
        </p:nvSpPr>
        <p:spPr>
          <a:xfrm>
            <a:off x="291945" y="12851468"/>
            <a:ext cx="4484813" cy="30473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1858"/>
              </a:lnSpc>
            </a:pPr>
            <a:r>
              <a:rPr lang="en-US" sz="1327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Insira o descritivo dos materiais e métodos do seu trabalho. Sinta-se livre para colocar imagens ou outros tipos de mídia. </a:t>
            </a: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7" name="TextBox 27"/>
          <p:cNvSpPr txBox="1"/>
          <p:nvPr/>
        </p:nvSpPr>
        <p:spPr>
          <a:xfrm>
            <a:off x="5510764" y="5157996"/>
            <a:ext cx="4484813" cy="30473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1858"/>
              </a:lnSpc>
            </a:pPr>
            <a:r>
              <a:rPr lang="en-US" sz="1327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Insira os resultados e discussões do seu trabalho. Sinta-se livre para colocar imagens ou outros tipos de mídia. </a:t>
            </a: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0" name="TextBox 30"/>
          <p:cNvSpPr txBox="1"/>
          <p:nvPr/>
        </p:nvSpPr>
        <p:spPr>
          <a:xfrm>
            <a:off x="291423" y="2527917"/>
            <a:ext cx="9702461" cy="7105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730"/>
              </a:lnSpc>
            </a:pPr>
            <a:r>
              <a:rPr lang="en-US" sz="3000" b="1">
                <a:solidFill>
                  <a:srgbClr val="1B993B"/>
                </a:solidFill>
                <a:latin typeface="Open Sans Bold Bold"/>
                <a:ea typeface="Open Sans Bold Bold"/>
                <a:cs typeface="Open Sans Bold Bold"/>
                <a:sym typeface="Open Sans Bold Bold"/>
              </a:rPr>
              <a:t>Título da Pesquisa</a:t>
            </a:r>
          </a:p>
          <a:p>
            <a:pPr algn="ctr">
              <a:lnSpc>
                <a:spcPts val="2730"/>
              </a:lnSpc>
            </a:pPr>
            <a:r>
              <a:rPr lang="en-US" sz="3000" b="1">
                <a:solidFill>
                  <a:srgbClr val="1B993B"/>
                </a:solidFill>
                <a:latin typeface="Open Sans Bold Bold"/>
                <a:ea typeface="Open Sans Bold Bold"/>
                <a:cs typeface="Open Sans Bold Bold"/>
                <a:sym typeface="Open Sans Bold Bold"/>
              </a:rPr>
              <a:t>(Centralizado e em Negrito)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291814" y="4666501"/>
            <a:ext cx="4484422" cy="27721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070"/>
              </a:lnSpc>
            </a:pPr>
            <a:r>
              <a:rPr lang="en-US" sz="2275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Introdução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5510503" y="4666501"/>
            <a:ext cx="4484422" cy="27721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070"/>
              </a:lnSpc>
            </a:pPr>
            <a:r>
              <a:rPr lang="en-US" sz="2275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Resultados e Discussões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291814" y="8513771"/>
            <a:ext cx="4484422" cy="27721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070"/>
              </a:lnSpc>
            </a:pPr>
            <a:r>
              <a:rPr lang="en-US" sz="2275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Objetivos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291684" y="12361109"/>
            <a:ext cx="4484682" cy="27721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070"/>
              </a:lnSpc>
            </a:pPr>
            <a:r>
              <a:rPr lang="en-US" sz="2275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Materiais e Métodos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5510634" y="12361109"/>
            <a:ext cx="4484422" cy="27721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070"/>
              </a:lnSpc>
            </a:pPr>
            <a:r>
              <a:rPr lang="en-US" sz="2275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Referências Bibliográficas</a:t>
            </a:r>
          </a:p>
        </p:txBody>
      </p:sp>
      <p:grpSp>
        <p:nvGrpSpPr>
          <p:cNvPr id="37" name="Group 17">
            <a:extLst>
              <a:ext uri="{FF2B5EF4-FFF2-40B4-BE49-F238E27FC236}">
                <a16:creationId xmlns:a16="http://schemas.microsoft.com/office/drawing/2014/main" id="{B8928B72-3F41-A560-1A04-531DB7BB5EEB}"/>
              </a:ext>
            </a:extLst>
          </p:cNvPr>
          <p:cNvGrpSpPr/>
          <p:nvPr/>
        </p:nvGrpSpPr>
        <p:grpSpPr>
          <a:xfrm>
            <a:off x="5510634" y="8407678"/>
            <a:ext cx="4484291" cy="422729"/>
            <a:chOff x="0" y="0"/>
            <a:chExt cx="988721" cy="93206"/>
          </a:xfrm>
        </p:grpSpPr>
        <p:sp>
          <p:nvSpPr>
            <p:cNvPr id="38" name="Freeform 18">
              <a:extLst>
                <a:ext uri="{FF2B5EF4-FFF2-40B4-BE49-F238E27FC236}">
                  <a16:creationId xmlns:a16="http://schemas.microsoft.com/office/drawing/2014/main" id="{634A045C-A2A7-A43C-48F1-11646B37DAEF}"/>
                </a:ext>
              </a:extLst>
            </p:cNvPr>
            <p:cNvSpPr/>
            <p:nvPr/>
          </p:nvSpPr>
          <p:spPr>
            <a:xfrm>
              <a:off x="0" y="0"/>
              <a:ext cx="988721" cy="93206"/>
            </a:xfrm>
            <a:custGeom>
              <a:avLst/>
              <a:gdLst/>
              <a:ahLst/>
              <a:cxnLst/>
              <a:rect l="l" t="t" r="r" b="b"/>
              <a:pathLst>
                <a:path w="988721" h="93206">
                  <a:moveTo>
                    <a:pt x="17265" y="0"/>
                  </a:moveTo>
                  <a:lnTo>
                    <a:pt x="971456" y="0"/>
                  </a:lnTo>
                  <a:cubicBezTo>
                    <a:pt x="980991" y="0"/>
                    <a:pt x="988721" y="7730"/>
                    <a:pt x="988721" y="17265"/>
                  </a:cubicBezTo>
                  <a:lnTo>
                    <a:pt x="988721" y="75941"/>
                  </a:lnTo>
                  <a:cubicBezTo>
                    <a:pt x="988721" y="80520"/>
                    <a:pt x="986902" y="84911"/>
                    <a:pt x="983664" y="88149"/>
                  </a:cubicBezTo>
                  <a:cubicBezTo>
                    <a:pt x="980426" y="91387"/>
                    <a:pt x="976035" y="93206"/>
                    <a:pt x="971456" y="93206"/>
                  </a:cubicBezTo>
                  <a:lnTo>
                    <a:pt x="17265" y="93206"/>
                  </a:lnTo>
                  <a:cubicBezTo>
                    <a:pt x="7730" y="93206"/>
                    <a:pt x="0" y="85476"/>
                    <a:pt x="0" y="75941"/>
                  </a:cubicBezTo>
                  <a:lnTo>
                    <a:pt x="0" y="17265"/>
                  </a:lnTo>
                  <a:cubicBezTo>
                    <a:pt x="0" y="12686"/>
                    <a:pt x="1819" y="8294"/>
                    <a:pt x="5057" y="5057"/>
                  </a:cubicBezTo>
                  <a:cubicBezTo>
                    <a:pt x="8294" y="1819"/>
                    <a:pt x="12686" y="0"/>
                    <a:pt x="17265" y="0"/>
                  </a:cubicBezTo>
                  <a:close/>
                </a:path>
              </a:pathLst>
            </a:custGeom>
            <a:solidFill>
              <a:srgbClr val="1B993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39" name="TextBox 19">
              <a:extLst>
                <a:ext uri="{FF2B5EF4-FFF2-40B4-BE49-F238E27FC236}">
                  <a16:creationId xmlns:a16="http://schemas.microsoft.com/office/drawing/2014/main" id="{B9258DE6-5219-6D7A-8F63-F9599B23C2E0}"/>
                </a:ext>
              </a:extLst>
            </p:cNvPr>
            <p:cNvSpPr txBox="1"/>
            <p:nvPr/>
          </p:nvSpPr>
          <p:spPr>
            <a:xfrm>
              <a:off x="0" y="57150"/>
              <a:ext cx="988721" cy="36056"/>
            </a:xfrm>
            <a:prstGeom prst="rect">
              <a:avLst/>
            </a:prstGeom>
          </p:spPr>
          <p:txBody>
            <a:bodyPr lIns="17680" tIns="17680" rIns="17680" bIns="17680" rtlCol="0" anchor="ctr"/>
            <a:lstStyle/>
            <a:p>
              <a:pPr algn="ctr">
                <a:lnSpc>
                  <a:spcPts val="1900"/>
                </a:lnSpc>
              </a:pPr>
              <a:endParaRPr/>
            </a:p>
          </p:txBody>
        </p:sp>
      </p:grpSp>
      <p:grpSp>
        <p:nvGrpSpPr>
          <p:cNvPr id="40" name="Group 20">
            <a:extLst>
              <a:ext uri="{FF2B5EF4-FFF2-40B4-BE49-F238E27FC236}">
                <a16:creationId xmlns:a16="http://schemas.microsoft.com/office/drawing/2014/main" id="{085942DA-73CD-BB81-4D2B-D03DCEBBB9D7}"/>
              </a:ext>
            </a:extLst>
          </p:cNvPr>
          <p:cNvGrpSpPr/>
          <p:nvPr/>
        </p:nvGrpSpPr>
        <p:grpSpPr>
          <a:xfrm>
            <a:off x="5510764" y="12255016"/>
            <a:ext cx="4484291" cy="422729"/>
            <a:chOff x="0" y="0"/>
            <a:chExt cx="988721" cy="93206"/>
          </a:xfrm>
        </p:grpSpPr>
        <p:sp>
          <p:nvSpPr>
            <p:cNvPr id="41" name="Freeform 21">
              <a:extLst>
                <a:ext uri="{FF2B5EF4-FFF2-40B4-BE49-F238E27FC236}">
                  <a16:creationId xmlns:a16="http://schemas.microsoft.com/office/drawing/2014/main" id="{6BE91AFD-CB79-50D7-3A59-C2FB4572AC14}"/>
                </a:ext>
              </a:extLst>
            </p:cNvPr>
            <p:cNvSpPr/>
            <p:nvPr/>
          </p:nvSpPr>
          <p:spPr>
            <a:xfrm>
              <a:off x="0" y="0"/>
              <a:ext cx="988721" cy="93206"/>
            </a:xfrm>
            <a:custGeom>
              <a:avLst/>
              <a:gdLst/>
              <a:ahLst/>
              <a:cxnLst/>
              <a:rect l="l" t="t" r="r" b="b"/>
              <a:pathLst>
                <a:path w="988721" h="93206">
                  <a:moveTo>
                    <a:pt x="17265" y="0"/>
                  </a:moveTo>
                  <a:lnTo>
                    <a:pt x="971456" y="0"/>
                  </a:lnTo>
                  <a:cubicBezTo>
                    <a:pt x="980991" y="0"/>
                    <a:pt x="988721" y="7730"/>
                    <a:pt x="988721" y="17265"/>
                  </a:cubicBezTo>
                  <a:lnTo>
                    <a:pt x="988721" y="75941"/>
                  </a:lnTo>
                  <a:cubicBezTo>
                    <a:pt x="988721" y="80520"/>
                    <a:pt x="986902" y="84911"/>
                    <a:pt x="983664" y="88149"/>
                  </a:cubicBezTo>
                  <a:cubicBezTo>
                    <a:pt x="980426" y="91387"/>
                    <a:pt x="976035" y="93206"/>
                    <a:pt x="971456" y="93206"/>
                  </a:cubicBezTo>
                  <a:lnTo>
                    <a:pt x="17265" y="93206"/>
                  </a:lnTo>
                  <a:cubicBezTo>
                    <a:pt x="7730" y="93206"/>
                    <a:pt x="0" y="85476"/>
                    <a:pt x="0" y="75941"/>
                  </a:cubicBezTo>
                  <a:lnTo>
                    <a:pt x="0" y="17265"/>
                  </a:lnTo>
                  <a:cubicBezTo>
                    <a:pt x="0" y="12686"/>
                    <a:pt x="1819" y="8294"/>
                    <a:pt x="5057" y="5057"/>
                  </a:cubicBezTo>
                  <a:cubicBezTo>
                    <a:pt x="8294" y="1819"/>
                    <a:pt x="12686" y="0"/>
                    <a:pt x="17265" y="0"/>
                  </a:cubicBezTo>
                  <a:close/>
                </a:path>
              </a:pathLst>
            </a:custGeom>
            <a:solidFill>
              <a:srgbClr val="1B993B"/>
            </a:solidFill>
          </p:spPr>
          <p:txBody>
            <a:bodyPr/>
            <a:lstStyle/>
            <a:p>
              <a:endParaRPr lang="pt-BR"/>
            </a:p>
          </p:txBody>
        </p:sp>
        <p:sp>
          <p:nvSpPr>
            <p:cNvPr id="42" name="TextBox 22">
              <a:extLst>
                <a:ext uri="{FF2B5EF4-FFF2-40B4-BE49-F238E27FC236}">
                  <a16:creationId xmlns:a16="http://schemas.microsoft.com/office/drawing/2014/main" id="{D4A818CC-5C03-FCD3-D33F-EB96E49AE5FC}"/>
                </a:ext>
              </a:extLst>
            </p:cNvPr>
            <p:cNvSpPr txBox="1"/>
            <p:nvPr/>
          </p:nvSpPr>
          <p:spPr>
            <a:xfrm>
              <a:off x="0" y="57150"/>
              <a:ext cx="988721" cy="36056"/>
            </a:xfrm>
            <a:prstGeom prst="rect">
              <a:avLst/>
            </a:prstGeom>
          </p:spPr>
          <p:txBody>
            <a:bodyPr lIns="17680" tIns="17680" rIns="17680" bIns="17680" rtlCol="0" anchor="ctr"/>
            <a:lstStyle/>
            <a:p>
              <a:pPr algn="ctr">
                <a:lnSpc>
                  <a:spcPts val="1900"/>
                </a:lnSpc>
              </a:pPr>
              <a:endParaRPr/>
            </a:p>
          </p:txBody>
        </p:sp>
      </p:grpSp>
      <p:sp>
        <p:nvSpPr>
          <p:cNvPr id="43" name="TextBox 28">
            <a:extLst>
              <a:ext uri="{FF2B5EF4-FFF2-40B4-BE49-F238E27FC236}">
                <a16:creationId xmlns:a16="http://schemas.microsoft.com/office/drawing/2014/main" id="{C96C1AAF-5388-FB1C-8C8E-1CD6EE278808}"/>
              </a:ext>
            </a:extLst>
          </p:cNvPr>
          <p:cNvSpPr txBox="1"/>
          <p:nvPr/>
        </p:nvSpPr>
        <p:spPr>
          <a:xfrm>
            <a:off x="5510764" y="9004130"/>
            <a:ext cx="4484813" cy="31505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1858"/>
              </a:lnSpc>
            </a:pPr>
            <a:r>
              <a:rPr lang="en-US" sz="132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Insira</a:t>
            </a:r>
            <a:r>
              <a:rPr lang="en-US" sz="1327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o </a:t>
            </a:r>
            <a:r>
              <a:rPr lang="en-US" sz="132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texto</a:t>
            </a:r>
            <a:r>
              <a:rPr lang="en-US" sz="1327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de </a:t>
            </a:r>
            <a:r>
              <a:rPr lang="en-US" sz="132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conclusão</a:t>
            </a:r>
            <a:r>
              <a:rPr lang="en-US" sz="1327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da </a:t>
            </a:r>
            <a:r>
              <a:rPr lang="en-US" sz="132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sua</a:t>
            </a:r>
            <a:r>
              <a:rPr lang="en-US" sz="1327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32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pesquisa</a:t>
            </a:r>
            <a:r>
              <a:rPr lang="en-US" sz="1327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</a:t>
            </a:r>
          </a:p>
          <a:p>
            <a:pPr algn="just">
              <a:lnSpc>
                <a:spcPts val="1858"/>
              </a:lnSpc>
            </a:pPr>
            <a:endParaRPr lang="en-US" sz="1327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4" name="TextBox 29">
            <a:extLst>
              <a:ext uri="{FF2B5EF4-FFF2-40B4-BE49-F238E27FC236}">
                <a16:creationId xmlns:a16="http://schemas.microsoft.com/office/drawing/2014/main" id="{7D0AB1FD-1E34-5EC1-756C-70C06E11735C}"/>
              </a:ext>
            </a:extLst>
          </p:cNvPr>
          <p:cNvSpPr txBox="1"/>
          <p:nvPr/>
        </p:nvSpPr>
        <p:spPr>
          <a:xfrm>
            <a:off x="5510764" y="12851468"/>
            <a:ext cx="4484813" cy="30473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1858"/>
              </a:lnSpc>
            </a:pPr>
            <a:r>
              <a:rPr lang="en-US" sz="132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Insira</a:t>
            </a:r>
            <a:r>
              <a:rPr lang="en-US" sz="1327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o </a:t>
            </a:r>
            <a:r>
              <a:rPr lang="en-US" sz="132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texto</a:t>
            </a:r>
            <a:r>
              <a:rPr lang="en-US" sz="1327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de </a:t>
            </a:r>
            <a:r>
              <a:rPr lang="en-US" sz="132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agradecimento</a:t>
            </a:r>
            <a:r>
              <a:rPr lang="en-US" sz="1327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para as </a:t>
            </a:r>
            <a:r>
              <a:rPr lang="en-US" sz="132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instituições</a:t>
            </a:r>
            <a:r>
              <a:rPr lang="en-US" sz="1327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en-US" sz="132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empresas</a:t>
            </a:r>
            <a:r>
              <a:rPr lang="en-US" sz="1327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32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ou</a:t>
            </a:r>
            <a:r>
              <a:rPr lang="en-US" sz="1327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32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órgãos</a:t>
            </a:r>
            <a:r>
              <a:rPr lang="en-US" sz="1327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32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envolvidos</a:t>
            </a:r>
            <a:r>
              <a:rPr lang="en-US" sz="1327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no </a:t>
            </a:r>
            <a:r>
              <a:rPr lang="en-US" sz="1327" dirty="0" err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trabalho</a:t>
            </a:r>
            <a:r>
              <a:rPr lang="en-US" sz="1327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 </a:t>
            </a:r>
          </a:p>
          <a:p>
            <a:pPr algn="just">
              <a:lnSpc>
                <a:spcPts val="1858"/>
              </a:lnSpc>
            </a:pPr>
            <a:endParaRPr lang="en-US" sz="1327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just">
              <a:lnSpc>
                <a:spcPts val="1858"/>
              </a:lnSpc>
            </a:pPr>
            <a:endParaRPr lang="en-US" sz="1327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5" name="TextBox 34">
            <a:extLst>
              <a:ext uri="{FF2B5EF4-FFF2-40B4-BE49-F238E27FC236}">
                <a16:creationId xmlns:a16="http://schemas.microsoft.com/office/drawing/2014/main" id="{7EA8E9F1-699B-970E-8B5F-90ECCFAD21F4}"/>
              </a:ext>
            </a:extLst>
          </p:cNvPr>
          <p:cNvSpPr txBox="1"/>
          <p:nvPr/>
        </p:nvSpPr>
        <p:spPr>
          <a:xfrm>
            <a:off x="5510503" y="8513771"/>
            <a:ext cx="4484422" cy="27721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070"/>
              </a:lnSpc>
            </a:pPr>
            <a:r>
              <a:rPr lang="en-US" sz="2275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Conclusão</a:t>
            </a:r>
          </a:p>
        </p:txBody>
      </p:sp>
      <p:sp>
        <p:nvSpPr>
          <p:cNvPr id="46" name="TextBox 36">
            <a:extLst>
              <a:ext uri="{FF2B5EF4-FFF2-40B4-BE49-F238E27FC236}">
                <a16:creationId xmlns:a16="http://schemas.microsoft.com/office/drawing/2014/main" id="{096039F5-46E2-E9F6-8E8A-08C7C5CD7DE5}"/>
              </a:ext>
            </a:extLst>
          </p:cNvPr>
          <p:cNvSpPr txBox="1"/>
          <p:nvPr/>
        </p:nvSpPr>
        <p:spPr>
          <a:xfrm>
            <a:off x="5510634" y="12361109"/>
            <a:ext cx="4484422" cy="2772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070"/>
              </a:lnSpc>
            </a:pPr>
            <a:r>
              <a:rPr lang="en-US" sz="2275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Agradecimentos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155</Words>
  <Application>Microsoft Office PowerPoint</Application>
  <PresentationFormat>Personalizar</PresentationFormat>
  <Paragraphs>74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Open Sans Bold Bold</vt:lpstr>
      <vt:lpstr>Arial</vt:lpstr>
      <vt:lpstr>Open Sans</vt:lpstr>
      <vt:lpstr>Calibri</vt:lpstr>
      <vt:lpstr>Open Sans Bold</vt:lpstr>
      <vt:lpstr>Office Theme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 de Apresentação de Resumo (9:16) - 4° Ceagre Agro Experience</dc:title>
  <cp:lastModifiedBy>RH CEAGRE</cp:lastModifiedBy>
  <cp:revision>2</cp:revision>
  <dcterms:created xsi:type="dcterms:W3CDTF">2006-08-16T00:00:00Z</dcterms:created>
  <dcterms:modified xsi:type="dcterms:W3CDTF">2025-05-13T20:06:59Z</dcterms:modified>
  <dc:identifier>DAGnWk32jqU</dc:identifier>
</cp:coreProperties>
</file>