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3716000" cy="24384000"/>
  <p:notesSz cx="6858000" cy="9144000"/>
  <p:embeddedFontLst>
    <p:embeddedFont>
      <p:font typeface="Open Sans Bold" charset="1" panose="00000000000000000000"/>
      <p:regular r:id="rId7"/>
    </p:embeddedFont>
    <p:embeddedFont>
      <p:font typeface="Open Sans" charset="1" panose="020B0606030504020204"/>
      <p:regular r:id="rId8"/>
    </p:embeddedFont>
    <p:embeddedFont>
      <p:font typeface="Open Sans Bold Bold" charset="1" panose="00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3716000" cy="24384000"/>
          </a:xfrm>
          <a:custGeom>
            <a:avLst/>
            <a:gdLst/>
            <a:ahLst/>
            <a:cxnLst/>
            <a:rect r="r" b="b" t="t" l="l"/>
            <a:pathLst>
              <a:path h="24384000" w="13716000">
                <a:moveTo>
                  <a:pt x="0" y="0"/>
                </a:moveTo>
                <a:lnTo>
                  <a:pt x="13716000" y="0"/>
                </a:lnTo>
                <a:lnTo>
                  <a:pt x="13716000" y="24384000"/>
                </a:lnTo>
                <a:lnTo>
                  <a:pt x="0" y="243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75825" y="2877712"/>
            <a:ext cx="12564350" cy="17735984"/>
            <a:chOff x="0" y="0"/>
            <a:chExt cx="16752466" cy="2364797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900" y="4074207"/>
              <a:ext cx="7741318" cy="729765"/>
              <a:chOff x="0" y="0"/>
              <a:chExt cx="988721" cy="9320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988721" cy="93206"/>
              </a:xfrm>
              <a:custGeom>
                <a:avLst/>
                <a:gdLst/>
                <a:ahLst/>
                <a:cxnLst/>
                <a:rect r="r" b="b" t="t" l="l"/>
                <a:pathLst>
                  <a:path h="93206" w="988721">
                    <a:moveTo>
                      <a:pt x="13334" y="0"/>
                    </a:moveTo>
                    <a:lnTo>
                      <a:pt x="975386" y="0"/>
                    </a:lnTo>
                    <a:cubicBezTo>
                      <a:pt x="978923" y="0"/>
                      <a:pt x="982315" y="1405"/>
                      <a:pt x="984815" y="3906"/>
                    </a:cubicBezTo>
                    <a:cubicBezTo>
                      <a:pt x="987316" y="6406"/>
                      <a:pt x="988721" y="9798"/>
                      <a:pt x="988721" y="13334"/>
                    </a:cubicBezTo>
                    <a:lnTo>
                      <a:pt x="988721" y="79871"/>
                    </a:lnTo>
                    <a:cubicBezTo>
                      <a:pt x="988721" y="83408"/>
                      <a:pt x="987316" y="86799"/>
                      <a:pt x="984815" y="89300"/>
                    </a:cubicBezTo>
                    <a:cubicBezTo>
                      <a:pt x="982315" y="91801"/>
                      <a:pt x="978923" y="93206"/>
                      <a:pt x="975386" y="93206"/>
                    </a:cubicBezTo>
                    <a:lnTo>
                      <a:pt x="13334" y="93206"/>
                    </a:lnTo>
                    <a:cubicBezTo>
                      <a:pt x="9798" y="93206"/>
                      <a:pt x="6406" y="91801"/>
                      <a:pt x="3906" y="89300"/>
                    </a:cubicBezTo>
                    <a:cubicBezTo>
                      <a:pt x="1405" y="86799"/>
                      <a:pt x="0" y="83408"/>
                      <a:pt x="0" y="79871"/>
                    </a:cubicBezTo>
                    <a:lnTo>
                      <a:pt x="0" y="13334"/>
                    </a:lnTo>
                    <a:cubicBezTo>
                      <a:pt x="0" y="9798"/>
                      <a:pt x="1405" y="6406"/>
                      <a:pt x="3906" y="3906"/>
                    </a:cubicBezTo>
                    <a:cubicBezTo>
                      <a:pt x="6406" y="1405"/>
                      <a:pt x="9798" y="0"/>
                      <a:pt x="13334" y="0"/>
                    </a:cubicBezTo>
                    <a:close/>
                  </a:path>
                </a:pathLst>
              </a:custGeom>
              <a:solidFill>
                <a:srgbClr val="018F78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57150"/>
                <a:ext cx="988721" cy="36056"/>
              </a:xfrm>
              <a:prstGeom prst="rect">
                <a:avLst/>
              </a:prstGeom>
            </p:spPr>
            <p:txBody>
              <a:bodyPr anchor="ctr" rtlCol="false" tIns="17680" lIns="17680" bIns="17680" rIns="17680"/>
              <a:lstStyle/>
              <a:p>
                <a:pPr algn="ctr">
                  <a:lnSpc>
                    <a:spcPts val="190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675" y="10715822"/>
              <a:ext cx="7741543" cy="729765"/>
              <a:chOff x="0" y="0"/>
              <a:chExt cx="988749" cy="9320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988749" cy="93206"/>
              </a:xfrm>
              <a:custGeom>
                <a:avLst/>
                <a:gdLst/>
                <a:ahLst/>
                <a:cxnLst/>
                <a:rect r="r" b="b" t="t" l="l"/>
                <a:pathLst>
                  <a:path h="93206" w="988749">
                    <a:moveTo>
                      <a:pt x="13334" y="0"/>
                    </a:moveTo>
                    <a:lnTo>
                      <a:pt x="975415" y="0"/>
                    </a:lnTo>
                    <a:cubicBezTo>
                      <a:pt x="982780" y="0"/>
                      <a:pt x="988749" y="5970"/>
                      <a:pt x="988749" y="13334"/>
                    </a:cubicBezTo>
                    <a:lnTo>
                      <a:pt x="988749" y="79872"/>
                    </a:lnTo>
                    <a:cubicBezTo>
                      <a:pt x="988749" y="83408"/>
                      <a:pt x="987345" y="86800"/>
                      <a:pt x="984844" y="89300"/>
                    </a:cubicBezTo>
                    <a:cubicBezTo>
                      <a:pt x="982343" y="91801"/>
                      <a:pt x="978952" y="93206"/>
                      <a:pt x="975415" y="93206"/>
                    </a:cubicBezTo>
                    <a:lnTo>
                      <a:pt x="13334" y="93206"/>
                    </a:lnTo>
                    <a:cubicBezTo>
                      <a:pt x="5970" y="93206"/>
                      <a:pt x="0" y="87236"/>
                      <a:pt x="0" y="79872"/>
                    </a:cubicBezTo>
                    <a:lnTo>
                      <a:pt x="0" y="13334"/>
                    </a:lnTo>
                    <a:cubicBezTo>
                      <a:pt x="0" y="9798"/>
                      <a:pt x="1405" y="6406"/>
                      <a:pt x="3905" y="3905"/>
                    </a:cubicBezTo>
                    <a:cubicBezTo>
                      <a:pt x="6406" y="1405"/>
                      <a:pt x="9798" y="0"/>
                      <a:pt x="13334" y="0"/>
                    </a:cubicBezTo>
                    <a:close/>
                  </a:path>
                </a:pathLst>
              </a:custGeom>
              <a:solidFill>
                <a:srgbClr val="018F78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57150"/>
                <a:ext cx="988749" cy="36056"/>
              </a:xfrm>
              <a:prstGeom prst="rect">
                <a:avLst/>
              </a:prstGeom>
            </p:spPr>
            <p:txBody>
              <a:bodyPr anchor="ctr" rtlCol="false" tIns="17680" lIns="17680" bIns="17680" rIns="17680"/>
              <a:lstStyle/>
              <a:p>
                <a:pPr algn="ctr">
                  <a:lnSpc>
                    <a:spcPts val="1900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225" y="17511328"/>
              <a:ext cx="9674563" cy="507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47AC4D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Materiais e Métodos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75" y="17511328"/>
              <a:ext cx="9674563" cy="507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47AC4D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Objetivo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675" y="17357555"/>
              <a:ext cx="7741768" cy="729765"/>
              <a:chOff x="0" y="0"/>
              <a:chExt cx="988778" cy="9320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988778" cy="93206"/>
              </a:xfrm>
              <a:custGeom>
                <a:avLst/>
                <a:gdLst/>
                <a:ahLst/>
                <a:cxnLst/>
                <a:rect r="r" b="b" t="t" l="l"/>
                <a:pathLst>
                  <a:path h="93206" w="988778">
                    <a:moveTo>
                      <a:pt x="13334" y="0"/>
                    </a:moveTo>
                    <a:lnTo>
                      <a:pt x="975445" y="0"/>
                    </a:lnTo>
                    <a:cubicBezTo>
                      <a:pt x="982809" y="0"/>
                      <a:pt x="988778" y="5970"/>
                      <a:pt x="988778" y="13334"/>
                    </a:cubicBezTo>
                    <a:lnTo>
                      <a:pt x="988778" y="79872"/>
                    </a:lnTo>
                    <a:cubicBezTo>
                      <a:pt x="988778" y="87236"/>
                      <a:pt x="982809" y="93206"/>
                      <a:pt x="975445" y="93206"/>
                    </a:cubicBezTo>
                    <a:lnTo>
                      <a:pt x="13334" y="93206"/>
                    </a:lnTo>
                    <a:cubicBezTo>
                      <a:pt x="5970" y="93206"/>
                      <a:pt x="0" y="87236"/>
                      <a:pt x="0" y="79872"/>
                    </a:cubicBezTo>
                    <a:lnTo>
                      <a:pt x="0" y="13334"/>
                    </a:lnTo>
                    <a:cubicBezTo>
                      <a:pt x="0" y="5970"/>
                      <a:pt x="5970" y="0"/>
                      <a:pt x="13334" y="0"/>
                    </a:cubicBezTo>
                    <a:close/>
                  </a:path>
                </a:pathLst>
              </a:custGeom>
              <a:solidFill>
                <a:srgbClr val="018F7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57150"/>
                <a:ext cx="988778" cy="36056"/>
              </a:xfrm>
              <a:prstGeom prst="rect">
                <a:avLst/>
              </a:prstGeom>
            </p:spPr>
            <p:txBody>
              <a:bodyPr anchor="ctr" rtlCol="false" tIns="17680" lIns="17680" bIns="17680" rIns="17680"/>
              <a:lstStyle/>
              <a:p>
                <a:pPr algn="ctr">
                  <a:lnSpc>
                    <a:spcPts val="190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9010023" y="4074207"/>
              <a:ext cx="7741318" cy="729765"/>
              <a:chOff x="0" y="0"/>
              <a:chExt cx="988721" cy="9320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988721" cy="93206"/>
              </a:xfrm>
              <a:custGeom>
                <a:avLst/>
                <a:gdLst/>
                <a:ahLst/>
                <a:cxnLst/>
                <a:rect r="r" b="b" t="t" l="l"/>
                <a:pathLst>
                  <a:path h="93206" w="988721">
                    <a:moveTo>
                      <a:pt x="13334" y="0"/>
                    </a:moveTo>
                    <a:lnTo>
                      <a:pt x="975386" y="0"/>
                    </a:lnTo>
                    <a:cubicBezTo>
                      <a:pt x="978923" y="0"/>
                      <a:pt x="982315" y="1405"/>
                      <a:pt x="984815" y="3906"/>
                    </a:cubicBezTo>
                    <a:cubicBezTo>
                      <a:pt x="987316" y="6406"/>
                      <a:pt x="988721" y="9798"/>
                      <a:pt x="988721" y="13334"/>
                    </a:cubicBezTo>
                    <a:lnTo>
                      <a:pt x="988721" y="79871"/>
                    </a:lnTo>
                    <a:cubicBezTo>
                      <a:pt x="988721" y="83408"/>
                      <a:pt x="987316" y="86799"/>
                      <a:pt x="984815" y="89300"/>
                    </a:cubicBezTo>
                    <a:cubicBezTo>
                      <a:pt x="982315" y="91801"/>
                      <a:pt x="978923" y="93206"/>
                      <a:pt x="975386" y="93206"/>
                    </a:cubicBezTo>
                    <a:lnTo>
                      <a:pt x="13334" y="93206"/>
                    </a:lnTo>
                    <a:cubicBezTo>
                      <a:pt x="9798" y="93206"/>
                      <a:pt x="6406" y="91801"/>
                      <a:pt x="3906" y="89300"/>
                    </a:cubicBezTo>
                    <a:cubicBezTo>
                      <a:pt x="1405" y="86799"/>
                      <a:pt x="0" y="83408"/>
                      <a:pt x="0" y="79871"/>
                    </a:cubicBezTo>
                    <a:lnTo>
                      <a:pt x="0" y="13334"/>
                    </a:lnTo>
                    <a:cubicBezTo>
                      <a:pt x="0" y="9798"/>
                      <a:pt x="1405" y="6406"/>
                      <a:pt x="3906" y="3906"/>
                    </a:cubicBezTo>
                    <a:cubicBezTo>
                      <a:pt x="6406" y="1405"/>
                      <a:pt x="9798" y="0"/>
                      <a:pt x="13334" y="0"/>
                    </a:cubicBezTo>
                    <a:close/>
                  </a:path>
                </a:pathLst>
              </a:custGeom>
              <a:solidFill>
                <a:srgbClr val="018F78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57150"/>
                <a:ext cx="988721" cy="36056"/>
              </a:xfrm>
              <a:prstGeom prst="rect">
                <a:avLst/>
              </a:prstGeom>
            </p:spPr>
            <p:txBody>
              <a:bodyPr anchor="ctr" rtlCol="false" tIns="17680" lIns="17680" bIns="17680" rIns="17680"/>
              <a:lstStyle/>
              <a:p>
                <a:pPr algn="ctr">
                  <a:lnSpc>
                    <a:spcPts val="190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9010023" y="10715822"/>
              <a:ext cx="7741318" cy="729765"/>
              <a:chOff x="0" y="0"/>
              <a:chExt cx="988721" cy="93206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988721" cy="93206"/>
              </a:xfrm>
              <a:custGeom>
                <a:avLst/>
                <a:gdLst/>
                <a:ahLst/>
                <a:cxnLst/>
                <a:rect r="r" b="b" t="t" l="l"/>
                <a:pathLst>
                  <a:path h="93206" w="988721">
                    <a:moveTo>
                      <a:pt x="13334" y="0"/>
                    </a:moveTo>
                    <a:lnTo>
                      <a:pt x="975386" y="0"/>
                    </a:lnTo>
                    <a:cubicBezTo>
                      <a:pt x="978923" y="0"/>
                      <a:pt x="982315" y="1405"/>
                      <a:pt x="984815" y="3906"/>
                    </a:cubicBezTo>
                    <a:cubicBezTo>
                      <a:pt x="987316" y="6406"/>
                      <a:pt x="988721" y="9798"/>
                      <a:pt x="988721" y="13334"/>
                    </a:cubicBezTo>
                    <a:lnTo>
                      <a:pt x="988721" y="79871"/>
                    </a:lnTo>
                    <a:cubicBezTo>
                      <a:pt x="988721" y="83408"/>
                      <a:pt x="987316" y="86799"/>
                      <a:pt x="984815" y="89300"/>
                    </a:cubicBezTo>
                    <a:cubicBezTo>
                      <a:pt x="982315" y="91801"/>
                      <a:pt x="978923" y="93206"/>
                      <a:pt x="975386" y="93206"/>
                    </a:cubicBezTo>
                    <a:lnTo>
                      <a:pt x="13334" y="93206"/>
                    </a:lnTo>
                    <a:cubicBezTo>
                      <a:pt x="9798" y="93206"/>
                      <a:pt x="6406" y="91801"/>
                      <a:pt x="3906" y="89300"/>
                    </a:cubicBezTo>
                    <a:cubicBezTo>
                      <a:pt x="1405" y="86799"/>
                      <a:pt x="0" y="83408"/>
                      <a:pt x="0" y="79871"/>
                    </a:cubicBezTo>
                    <a:lnTo>
                      <a:pt x="0" y="13334"/>
                    </a:lnTo>
                    <a:cubicBezTo>
                      <a:pt x="0" y="9798"/>
                      <a:pt x="1405" y="6406"/>
                      <a:pt x="3906" y="3906"/>
                    </a:cubicBezTo>
                    <a:cubicBezTo>
                      <a:pt x="6406" y="1405"/>
                      <a:pt x="9798" y="0"/>
                      <a:pt x="13334" y="0"/>
                    </a:cubicBezTo>
                    <a:close/>
                  </a:path>
                </a:pathLst>
              </a:custGeom>
              <a:solidFill>
                <a:srgbClr val="018F78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57150"/>
                <a:ext cx="988721" cy="36056"/>
              </a:xfrm>
              <a:prstGeom prst="rect">
                <a:avLst/>
              </a:prstGeom>
            </p:spPr>
            <p:txBody>
              <a:bodyPr anchor="ctr" rtlCol="false" tIns="17680" lIns="17680" bIns="17680" rIns="17680"/>
              <a:lstStyle/>
              <a:p>
                <a:pPr algn="ctr">
                  <a:lnSpc>
                    <a:spcPts val="190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9010248" y="17357555"/>
              <a:ext cx="7741318" cy="729765"/>
              <a:chOff x="0" y="0"/>
              <a:chExt cx="988721" cy="93206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988721" cy="93206"/>
              </a:xfrm>
              <a:custGeom>
                <a:avLst/>
                <a:gdLst/>
                <a:ahLst/>
                <a:cxnLst/>
                <a:rect r="r" b="b" t="t" l="l"/>
                <a:pathLst>
                  <a:path h="93206" w="988721">
                    <a:moveTo>
                      <a:pt x="13334" y="0"/>
                    </a:moveTo>
                    <a:lnTo>
                      <a:pt x="975386" y="0"/>
                    </a:lnTo>
                    <a:cubicBezTo>
                      <a:pt x="978923" y="0"/>
                      <a:pt x="982315" y="1405"/>
                      <a:pt x="984815" y="3906"/>
                    </a:cubicBezTo>
                    <a:cubicBezTo>
                      <a:pt x="987316" y="6406"/>
                      <a:pt x="988721" y="9798"/>
                      <a:pt x="988721" y="13334"/>
                    </a:cubicBezTo>
                    <a:lnTo>
                      <a:pt x="988721" y="79871"/>
                    </a:lnTo>
                    <a:cubicBezTo>
                      <a:pt x="988721" y="83408"/>
                      <a:pt x="987316" y="86799"/>
                      <a:pt x="984815" y="89300"/>
                    </a:cubicBezTo>
                    <a:cubicBezTo>
                      <a:pt x="982315" y="91801"/>
                      <a:pt x="978923" y="93206"/>
                      <a:pt x="975386" y="93206"/>
                    </a:cubicBezTo>
                    <a:lnTo>
                      <a:pt x="13334" y="93206"/>
                    </a:lnTo>
                    <a:cubicBezTo>
                      <a:pt x="9798" y="93206"/>
                      <a:pt x="6406" y="91801"/>
                      <a:pt x="3906" y="89300"/>
                    </a:cubicBezTo>
                    <a:cubicBezTo>
                      <a:pt x="1405" y="86799"/>
                      <a:pt x="0" y="83408"/>
                      <a:pt x="0" y="79871"/>
                    </a:cubicBezTo>
                    <a:lnTo>
                      <a:pt x="0" y="13334"/>
                    </a:lnTo>
                    <a:cubicBezTo>
                      <a:pt x="0" y="9798"/>
                      <a:pt x="1405" y="6406"/>
                      <a:pt x="3906" y="3906"/>
                    </a:cubicBezTo>
                    <a:cubicBezTo>
                      <a:pt x="6406" y="1405"/>
                      <a:pt x="9798" y="0"/>
                      <a:pt x="13334" y="0"/>
                    </a:cubicBezTo>
                    <a:close/>
                  </a:path>
                </a:pathLst>
              </a:custGeom>
              <a:solidFill>
                <a:srgbClr val="018F78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57150"/>
                <a:ext cx="988721" cy="36056"/>
              </a:xfrm>
              <a:prstGeom prst="rect">
                <a:avLst/>
              </a:prstGeom>
            </p:spPr>
            <p:txBody>
              <a:bodyPr anchor="ctr" rtlCol="false" tIns="17680" lIns="17680" bIns="17680" rIns="17680"/>
              <a:lstStyle/>
              <a:p>
                <a:pPr algn="ctr">
                  <a:lnSpc>
                    <a:spcPts val="1900"/>
                  </a:lnSpc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0" y="1615159"/>
              <a:ext cx="16752466" cy="11694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Nome do autor(a) (Modalidade de Ensino do Autor Principal); Nome do orientador(a) (Especificação de Orientador); Nome do colaborador ou autor (Especificação de Colaborador ou Autor); Nome do colaborador ou autor (Especificação de Colaborador ou Autor).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225" y="5125608"/>
              <a:ext cx="7742218" cy="5240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06"/>
                </a:lnSpc>
              </a:pPr>
              <a:r>
                <a:rPr lang="en-US" sz="17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Insira o texto de contextualização e introdução do projeto em que o seu relato está inserido.</a:t>
              </a: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11766243"/>
              <a:ext cx="7742218" cy="5240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06"/>
                </a:lnSpc>
              </a:pPr>
              <a:r>
                <a:rPr lang="en-US" sz="17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Insira os objetivos do projeto em que o seu relato de experiência está contextualizado. </a:t>
              </a: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900" y="18407975"/>
              <a:ext cx="7742218" cy="5240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06"/>
                </a:lnSpc>
              </a:pPr>
              <a:r>
                <a:rPr lang="en-US" sz="17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Insira a descrição da experiência vivenciada. Sinta-se livre para colocar imagens ou outros tipos de mídia. </a:t>
              </a: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9010248" y="5126589"/>
              <a:ext cx="7742218" cy="5240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06"/>
                </a:lnSpc>
              </a:pPr>
              <a:r>
                <a:rPr lang="en-US" sz="17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Insira os resultados e discussões sobre a vivência do seu relato. Sinta-se livre para colocar de imagens ou outros tipos de mídia. </a:t>
              </a: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9010248" y="11766243"/>
              <a:ext cx="7742218" cy="5240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06"/>
                </a:lnSpc>
              </a:pPr>
              <a:r>
                <a:rPr lang="en-US" sz="17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Insira o texto de conclusão do seu relato.</a:t>
              </a: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9010248" y="18407975"/>
              <a:ext cx="7742218" cy="5240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06"/>
                </a:lnSpc>
              </a:pPr>
              <a:r>
                <a:rPr lang="en-US" sz="17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Insira o texto de agradecimento para as instituições, empresas ou órgãos envolvidos no trabalho. </a:t>
              </a: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900" y="104775"/>
              <a:ext cx="16750441" cy="12698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34"/>
                </a:lnSpc>
              </a:pPr>
              <a:r>
                <a:rPr lang="en-US" b="true" sz="3884">
                  <a:solidFill>
                    <a:srgbClr val="018F78"/>
                  </a:solidFill>
                  <a:latin typeface="Open Sans Bold Bold"/>
                  <a:ea typeface="Open Sans Bold Bold"/>
                  <a:cs typeface="Open Sans Bold Bold"/>
                  <a:sym typeface="Open Sans Bold Bold"/>
                </a:rPr>
                <a:t>Título da Experiência</a:t>
              </a:r>
            </a:p>
            <a:p>
              <a:pPr algn="ctr">
                <a:lnSpc>
                  <a:spcPts val="3534"/>
                </a:lnSpc>
              </a:pPr>
              <a:r>
                <a:rPr lang="en-US" b="true" sz="3884">
                  <a:solidFill>
                    <a:srgbClr val="018F78"/>
                  </a:solidFill>
                  <a:latin typeface="Open Sans Bold Bold"/>
                  <a:ea typeface="Open Sans Bold Bold"/>
                  <a:cs typeface="Open Sans Bold Bold"/>
                  <a:sym typeface="Open Sans Bold Bold"/>
                </a:rPr>
                <a:t>(Centralizado e em Negrito)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675" y="4227980"/>
              <a:ext cx="7741543" cy="507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Contexto da Experiência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9009798" y="4227980"/>
              <a:ext cx="7741543" cy="507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Resultados e Impactos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675" y="10869595"/>
              <a:ext cx="7741543" cy="507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Objetivos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9009798" y="10869595"/>
              <a:ext cx="7741543" cy="507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Conclusão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450" y="17511328"/>
              <a:ext cx="7741993" cy="507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Descrição da Situação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9010023" y="17511328"/>
              <a:ext cx="7741543" cy="507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Agradecimentos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DAHIblBhjkY</dc:identifier>
  <dcterms:modified xsi:type="dcterms:W3CDTF">2011-08-01T06:04:30Z</dcterms:modified>
  <cp:revision>1</cp:revision>
  <dc:title>Modelo de Pôster - 5° Ceagre Agro Experience e Eventos Integrados.pdf</dc:title>
</cp:coreProperties>
</file>