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</p:sldIdLst>
  <p:sldSz cx="32399288" cy="39600188"/>
  <p:notesSz cx="700405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3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a Stiles" initials="CS" lastIdx="1" clrIdx="0">
    <p:extLst>
      <p:ext uri="{19B8F6BF-5375-455C-9EA6-DF929625EA0E}">
        <p15:presenceInfo xmlns:p15="http://schemas.microsoft.com/office/powerpoint/2012/main" userId="b35202bb27e0eab4" providerId="Windows Live"/>
      </p:ext>
    </p:extLst>
  </p:cmAuthor>
  <p:cmAuthor id="2" name="Lucas Batista" initials="LB" lastIdx="1" clrIdx="1">
    <p:extLst>
      <p:ext uri="{19B8F6BF-5375-455C-9EA6-DF929625EA0E}">
        <p15:presenceInfo xmlns:p15="http://schemas.microsoft.com/office/powerpoint/2012/main" userId="c6ac52ede28a99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2CF"/>
    <a:srgbClr val="5983D2"/>
    <a:srgbClr val="366EA4"/>
    <a:srgbClr val="EAEAEA"/>
    <a:srgbClr val="FFFFFF"/>
    <a:srgbClr val="006699"/>
    <a:srgbClr val="CCECFF"/>
    <a:srgbClr val="F8F8F8"/>
    <a:srgbClr val="FFFF66"/>
    <a:srgbClr val="003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315" autoAdjust="0"/>
    <p:restoredTop sz="94676" autoAdjust="0"/>
  </p:normalViewPr>
  <p:slideViewPr>
    <p:cSldViewPr>
      <p:cViewPr>
        <p:scale>
          <a:sx n="33" d="100"/>
          <a:sy n="33" d="100"/>
        </p:scale>
        <p:origin x="2280" y="120"/>
      </p:cViewPr>
      <p:guideLst>
        <p:guide orient="horz" pos="12473"/>
        <p:guide pos="102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2427" y="14520078"/>
            <a:ext cx="23386911" cy="13065989"/>
          </a:xfrm>
        </p:spPr>
        <p:txBody>
          <a:bodyPr anchor="b">
            <a:normAutofit/>
          </a:bodyPr>
          <a:lstStyle>
            <a:lvl1pPr>
              <a:defRPr sz="1913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2427" y="27586055"/>
            <a:ext cx="23386911" cy="650350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61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39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47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099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719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8B2-369F-46DE-9CB3-632AEF8809B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112386" y="24951690"/>
            <a:ext cx="4944481" cy="4514242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99969" y="26154957"/>
            <a:ext cx="2072711" cy="2108343"/>
          </a:xfrm>
        </p:spPr>
        <p:txBody>
          <a:bodyPr/>
          <a:lstStyle/>
          <a:p>
            <a:fld id="{735EE51A-51D7-4ABB-9EE6-C98170A62A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7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423" y="3520017"/>
            <a:ext cx="23356914" cy="17998742"/>
          </a:xfrm>
        </p:spPr>
        <p:txBody>
          <a:bodyPr anchor="ctr">
            <a:normAutofit/>
          </a:bodyPr>
          <a:lstStyle>
            <a:lvl1pPr algn="l">
              <a:defRPr sz="17007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2423" y="25141592"/>
            <a:ext cx="23356914" cy="8984034"/>
          </a:xfrm>
        </p:spPr>
        <p:txBody>
          <a:bodyPr anchor="ctr">
            <a:normAutofit/>
          </a:bodyPr>
          <a:lstStyle>
            <a:lvl1pPr marL="0" indent="0" algn="l">
              <a:buNone/>
              <a:defRPr sz="637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8B2-369F-46DE-9CB3-632AEF8809B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05" y="18284498"/>
            <a:ext cx="4812967" cy="293337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11398" y="18732659"/>
            <a:ext cx="2072711" cy="2108343"/>
          </a:xfrm>
        </p:spPr>
        <p:txBody>
          <a:bodyPr/>
          <a:lstStyle/>
          <a:p>
            <a:fld id="{735EE51A-51D7-4ABB-9EE6-C98170A62A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1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023" y="3520017"/>
            <a:ext cx="21647667" cy="16720079"/>
          </a:xfrm>
        </p:spPr>
        <p:txBody>
          <a:bodyPr anchor="ctr">
            <a:normAutofit/>
          </a:bodyPr>
          <a:lstStyle>
            <a:lvl1pPr algn="l">
              <a:defRPr sz="17007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343" y="20240096"/>
            <a:ext cx="20033021" cy="220001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566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619951" indent="0">
              <a:buFontTx/>
              <a:buNone/>
              <a:defRPr/>
            </a:lvl2pPr>
            <a:lvl3pPr marL="3239902" indent="0">
              <a:buFontTx/>
              <a:buNone/>
              <a:defRPr/>
            </a:lvl3pPr>
            <a:lvl4pPr marL="4859853" indent="0">
              <a:buFontTx/>
              <a:buNone/>
              <a:defRPr/>
            </a:lvl4pPr>
            <a:lvl5pPr marL="6479804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2423" y="25141592"/>
            <a:ext cx="23356914" cy="8984034"/>
          </a:xfrm>
        </p:spPr>
        <p:txBody>
          <a:bodyPr anchor="ctr">
            <a:normAutofit/>
          </a:bodyPr>
          <a:lstStyle>
            <a:lvl1pPr marL="0" indent="0" algn="l">
              <a:buNone/>
              <a:defRPr sz="637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8B2-369F-46DE-9CB3-632AEF8809B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205" y="18284498"/>
            <a:ext cx="4812967" cy="293337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11398" y="18732659"/>
            <a:ext cx="2072711" cy="2108343"/>
          </a:xfrm>
        </p:spPr>
        <p:txBody>
          <a:bodyPr/>
          <a:lstStyle/>
          <a:p>
            <a:fld id="{735EE51A-51D7-4ABB-9EE6-C98170A62AB7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07280" y="3741779"/>
            <a:ext cx="1620386" cy="3376675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/>
          <a:p>
            <a:pPr lvl="0"/>
            <a:r>
              <a:rPr lang="en-US" sz="2834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46530" y="16776125"/>
            <a:ext cx="1620386" cy="3376675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/>
          <a:p>
            <a:pPr lvl="0"/>
            <a:r>
              <a:rPr lang="en-US" sz="2834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4792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423" y="14080075"/>
            <a:ext cx="23356914" cy="15734088"/>
          </a:xfrm>
        </p:spPr>
        <p:txBody>
          <a:bodyPr anchor="b">
            <a:normAutofit/>
          </a:bodyPr>
          <a:lstStyle>
            <a:lvl1pPr algn="l">
              <a:defRPr sz="17007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2423" y="29920142"/>
            <a:ext cx="23356914" cy="421306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8B2-369F-46DE-9CB3-632AEF8809B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205" y="28355655"/>
            <a:ext cx="4812967" cy="293337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11398" y="28773876"/>
            <a:ext cx="2072711" cy="2108343"/>
          </a:xfrm>
        </p:spPr>
        <p:txBody>
          <a:bodyPr/>
          <a:lstStyle/>
          <a:p>
            <a:fld id="{735EE51A-51D7-4ABB-9EE6-C98170A62A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84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753023" y="3520017"/>
            <a:ext cx="21647667" cy="16720079"/>
          </a:xfrm>
        </p:spPr>
        <p:txBody>
          <a:bodyPr anchor="ctr">
            <a:normAutofit/>
          </a:bodyPr>
          <a:lstStyle>
            <a:lvl1pPr algn="l">
              <a:defRPr sz="17007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82421" y="25080119"/>
            <a:ext cx="23698152" cy="484002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8504">
                <a:solidFill>
                  <a:schemeClr val="accent1"/>
                </a:solidFill>
              </a:defRPr>
            </a:lvl1pPr>
            <a:lvl2pPr marL="1619951" indent="0">
              <a:buFontTx/>
              <a:buNone/>
              <a:defRPr/>
            </a:lvl2pPr>
            <a:lvl3pPr marL="3239902" indent="0">
              <a:buFontTx/>
              <a:buNone/>
              <a:defRPr/>
            </a:lvl3pPr>
            <a:lvl4pPr marL="4859853" indent="0">
              <a:buFontTx/>
              <a:buNone/>
              <a:defRPr/>
            </a:lvl4pPr>
            <a:lvl5pPr marL="6479804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2421" y="29920142"/>
            <a:ext cx="23698152" cy="421306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8B2-369F-46DE-9CB3-632AEF8809B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205" y="28355655"/>
            <a:ext cx="4812967" cy="293337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11398" y="28773876"/>
            <a:ext cx="2072711" cy="2108343"/>
          </a:xfrm>
        </p:spPr>
        <p:txBody>
          <a:bodyPr/>
          <a:lstStyle/>
          <a:p>
            <a:fld id="{735EE51A-51D7-4ABB-9EE6-C98170A62AB7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07280" y="3741779"/>
            <a:ext cx="1620386" cy="3376675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/>
          <a:p>
            <a:pPr lvl="0"/>
            <a:r>
              <a:rPr lang="en-US" sz="2834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46530" y="16776125"/>
            <a:ext cx="1620386" cy="3376675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/>
          <a:p>
            <a:pPr lvl="0"/>
            <a:r>
              <a:rPr lang="en-US" sz="2834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7523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425" y="3622840"/>
            <a:ext cx="23356910" cy="16630116"/>
          </a:xfrm>
        </p:spPr>
        <p:txBody>
          <a:bodyPr anchor="ctr">
            <a:normAutofit/>
          </a:bodyPr>
          <a:lstStyle>
            <a:lvl1pPr algn="l">
              <a:defRPr sz="17007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82423" y="25080119"/>
            <a:ext cx="23356914" cy="484002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8504">
                <a:solidFill>
                  <a:schemeClr val="accent1"/>
                </a:solidFill>
              </a:defRPr>
            </a:lvl1pPr>
            <a:lvl2pPr marL="1619951" indent="0">
              <a:buFontTx/>
              <a:buNone/>
              <a:defRPr/>
            </a:lvl2pPr>
            <a:lvl3pPr marL="3239902" indent="0">
              <a:buFontTx/>
              <a:buNone/>
              <a:defRPr/>
            </a:lvl3pPr>
            <a:lvl4pPr marL="4859853" indent="0">
              <a:buFontTx/>
              <a:buNone/>
              <a:defRPr/>
            </a:lvl4pPr>
            <a:lvl5pPr marL="6479804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2423" y="29920142"/>
            <a:ext cx="23356914" cy="421306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8B2-369F-46DE-9CB3-632AEF8809B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05" y="28355655"/>
            <a:ext cx="4812967" cy="293337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11398" y="28773876"/>
            <a:ext cx="2072711" cy="2108343"/>
          </a:xfrm>
        </p:spPr>
        <p:txBody>
          <a:bodyPr/>
          <a:lstStyle/>
          <a:p>
            <a:fld id="{735EE51A-51D7-4ABB-9EE6-C98170A62A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17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8B2-369F-46DE-9CB3-632AEF8809B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05" y="4106654"/>
            <a:ext cx="4812967" cy="293337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E51A-51D7-4ABB-9EE6-C98170A62A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38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372226" y="3622837"/>
            <a:ext cx="5868055" cy="30510374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2425" y="3622837"/>
            <a:ext cx="16711102" cy="3051037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8B2-369F-46DE-9CB3-632AEF8809B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05" y="4106654"/>
            <a:ext cx="4812967" cy="293337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E51A-51D7-4ABB-9EE6-C98170A62A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68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structions"/>
          <p:cNvSpPr/>
          <p:nvPr userDrawn="1"/>
        </p:nvSpPr>
        <p:spPr>
          <a:xfrm>
            <a:off x="-10124777" y="0"/>
            <a:ext cx="9449792" cy="396001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734" tIns="168734" rIns="168734" bIns="168734" rtlCol="0" anchor="t"/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1772"/>
              </a:spcAft>
            </a:pPr>
            <a:r>
              <a:rPr lang="en-US" sz="708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Print Size:</a:t>
            </a:r>
            <a:endParaRPr sz="7087" dirty="0">
              <a:solidFill>
                <a:srgbClr val="7F7F7F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1772"/>
              </a:spcAft>
            </a:pPr>
            <a:r>
              <a:rPr lang="en-US" sz="4832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This poster template is 44” high by 44” wide. It can be used to print any poster with a 1:1 aspect ratio.</a:t>
            </a:r>
          </a:p>
          <a:p>
            <a:pPr lvl="0">
              <a:spcBef>
                <a:spcPts val="0"/>
              </a:spcBef>
              <a:spcAft>
                <a:spcPts val="1772"/>
              </a:spcAft>
            </a:pPr>
            <a:r>
              <a:rPr lang="en-US" sz="708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Placeholders</a:t>
            </a:r>
            <a:r>
              <a:rPr sz="708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1772"/>
              </a:spcAft>
            </a:pPr>
            <a:r>
              <a:rPr sz="4832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The </a:t>
            </a:r>
            <a:r>
              <a:rPr lang="en-US" sz="4832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various elements included</a:t>
            </a:r>
            <a:r>
              <a:rPr sz="4832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in this </a:t>
            </a:r>
            <a:r>
              <a:rPr lang="en-US" sz="4832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are ones</a:t>
            </a:r>
            <a:r>
              <a:rPr lang="en-US" sz="4832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we often see in medical, research, and scientific posters.</a:t>
            </a:r>
            <a:r>
              <a:rPr sz="4832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sz="4832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Feel</a:t>
            </a:r>
            <a:r>
              <a:rPr lang="en-US" sz="4832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free to edit, move,  add, and delete items, or change the layout to suit your needs. Always check with your conference organizer for specific requirements.</a:t>
            </a:r>
          </a:p>
          <a:p>
            <a:pPr lvl="0">
              <a:spcBef>
                <a:spcPts val="0"/>
              </a:spcBef>
              <a:spcAft>
                <a:spcPts val="1772"/>
              </a:spcAft>
            </a:pPr>
            <a:r>
              <a:rPr lang="en-US" sz="708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Image</a:t>
            </a:r>
            <a:r>
              <a:rPr lang="en-US" sz="7087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Quality</a:t>
            </a:r>
            <a:r>
              <a:rPr lang="en-US" sz="7087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1772"/>
              </a:spcAft>
            </a:pPr>
            <a:r>
              <a:rPr lang="en-US" sz="4832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You can place digital photos or logo art in your poster file by selecting the </a:t>
            </a:r>
            <a:r>
              <a:rPr lang="en-US" sz="4832" b="1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Insert, Picture</a:t>
            </a:r>
            <a:r>
              <a:rPr lang="en-US" sz="4832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command, or by using standard copy &amp; paste. For best results, all graphic elements should be at least </a:t>
            </a:r>
            <a:r>
              <a:rPr lang="en-US" sz="4832" b="1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150-200 pixels per inch in their final printed size</a:t>
            </a:r>
            <a:r>
              <a:rPr lang="en-US" sz="4832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. For instance, a 1600 x 1200 pixel</a:t>
            </a:r>
            <a:r>
              <a:rPr lang="en-US" sz="4832" baseline="0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photo will usually look fine up to </a:t>
            </a:r>
            <a:r>
              <a:rPr lang="en-US" sz="4832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8“-10” wide on your printed poster.</a:t>
            </a:r>
          </a:p>
          <a:p>
            <a:pPr lvl="0">
              <a:spcBef>
                <a:spcPts val="0"/>
              </a:spcBef>
              <a:spcAft>
                <a:spcPts val="1772"/>
              </a:spcAft>
            </a:pPr>
            <a:r>
              <a:rPr lang="en-US" sz="4832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To preview the print quality of images, select a magnification of 100% when previewing your poster. This will give you a good idea of what it will look like in print. If you are laying out a large poster and using half-scale dimensions, be sure to preview your graphics at 200% to see them at their final printed size.</a:t>
            </a:r>
          </a:p>
          <a:p>
            <a:pPr lvl="0">
              <a:spcBef>
                <a:spcPts val="0"/>
              </a:spcBef>
              <a:spcAft>
                <a:spcPts val="1772"/>
              </a:spcAft>
            </a:pPr>
            <a:r>
              <a:rPr lang="en-US" sz="4832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Please note that graphics from websites (such as the logo on your hospital's or university's home page) will only be 72dpi and not suitable for printing.</a:t>
            </a:r>
          </a:p>
          <a:p>
            <a:pPr lvl="0" algn="ctr">
              <a:spcBef>
                <a:spcPts val="0"/>
              </a:spcBef>
              <a:spcAft>
                <a:spcPts val="1772"/>
              </a:spcAft>
            </a:pPr>
            <a:br>
              <a:rPr lang="en-US" sz="3543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</a:br>
            <a:r>
              <a:rPr lang="en-US" sz="3543" dirty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[This sidebar area does not print.]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3074273" y="0"/>
            <a:ext cx="9449792" cy="39600188"/>
            <a:chOff x="33832800" y="0"/>
            <a:chExt cx="12801600" cy="43891200"/>
          </a:xfrm>
        </p:grpSpPr>
        <p:sp>
          <p:nvSpPr>
            <p:cNvPr id="4" name="Instructions"/>
            <p:cNvSpPr/>
            <p:nvPr userDrawn="1"/>
          </p:nvSpPr>
          <p:spPr>
            <a:xfrm>
              <a:off x="33832800" y="0"/>
              <a:ext cx="12801600" cy="43891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228600" rIns="228600" bIns="228600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772"/>
                </a:spcAft>
              </a:pPr>
              <a:r>
                <a:rPr lang="en-US" sz="7087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Change</a:t>
              </a:r>
              <a:r>
                <a:rPr lang="en-US" sz="7087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Color Theme</a:t>
              </a:r>
              <a:r>
                <a:rPr lang="en-US" sz="7087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  <a:endParaRPr sz="7087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772"/>
                </a:spcAft>
              </a:pPr>
              <a:r>
                <a:rPr lang="en-US" sz="4832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This template is designed to use the built-in color themes in</a:t>
              </a:r>
              <a:r>
                <a:rPr lang="en-US" sz="4832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the newer versions of PowerPoint.</a:t>
              </a:r>
            </a:p>
            <a:p>
              <a:pPr lvl="0">
                <a:spcBef>
                  <a:spcPts val="0"/>
                </a:spcBef>
                <a:spcAft>
                  <a:spcPts val="1772"/>
                </a:spcAft>
              </a:pPr>
              <a:r>
                <a:rPr lang="en-US" sz="4832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To change the color theme, select the </a:t>
              </a:r>
              <a:r>
                <a:rPr lang="en-US" sz="4832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Design</a:t>
              </a:r>
              <a:r>
                <a:rPr lang="en-US" sz="4832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tab, then select the </a:t>
              </a:r>
              <a:r>
                <a:rPr lang="en-US" sz="4832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Colors</a:t>
              </a:r>
              <a:r>
                <a:rPr lang="en-US" sz="4832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drop-down list.</a:t>
              </a:r>
            </a:p>
            <a:p>
              <a:pPr lvl="0">
                <a:spcBef>
                  <a:spcPts val="0"/>
                </a:spcBef>
                <a:spcAft>
                  <a:spcPts val="1772"/>
                </a:spcAft>
              </a:pPr>
              <a:endParaRPr lang="en-US" sz="4832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772"/>
                </a:spcAft>
              </a:pPr>
              <a:endParaRPr lang="en-US" sz="4832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772"/>
                </a:spcAft>
              </a:pPr>
              <a:endParaRPr lang="en-US" sz="4832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772"/>
                </a:spcAft>
              </a:pPr>
              <a:endParaRPr lang="en-US" sz="4832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772"/>
                </a:spcAft>
              </a:pPr>
              <a:endParaRPr lang="en-US" sz="4832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772"/>
                </a:spcAft>
              </a:pPr>
              <a:endParaRPr lang="en-US" sz="4832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772"/>
                </a:spcAft>
              </a:pPr>
              <a:endParaRPr lang="en-US" sz="4832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772"/>
                </a:spcAft>
              </a:pPr>
              <a:endParaRPr lang="en-US" sz="4832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772"/>
                </a:spcAft>
              </a:pPr>
              <a:endParaRPr lang="en-US" sz="4832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772"/>
                </a:spcAft>
              </a:pPr>
              <a:r>
                <a:rPr lang="en-US" sz="4832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The default color theme for this template is “Office”, so you can always return to that after trying some of the alternatives.</a:t>
              </a:r>
            </a:p>
            <a:p>
              <a:pPr lvl="0">
                <a:spcBef>
                  <a:spcPts val="0"/>
                </a:spcBef>
                <a:spcAft>
                  <a:spcPts val="1772"/>
                </a:spcAft>
              </a:pPr>
              <a:r>
                <a:rPr lang="en-US" sz="7087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Printing Your Poster:</a:t>
              </a:r>
            </a:p>
            <a:p>
              <a:pPr lvl="0">
                <a:spcBef>
                  <a:spcPts val="0"/>
                </a:spcBef>
                <a:spcAft>
                  <a:spcPts val="1772"/>
                </a:spcAft>
              </a:pPr>
              <a:r>
                <a:rPr lang="en-US" sz="4832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Once your poster file is ready, visit</a:t>
              </a:r>
              <a:r>
                <a:rPr lang="en-US" sz="4832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4832" b="1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www.genigraphics.com</a:t>
              </a:r>
              <a:r>
                <a:rPr lang="en-US" sz="4832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to order a high-quality, affordable poster print. Every order receives a free design review and we can deliver as fast as next business day within the US and Canada. </a:t>
              </a:r>
            </a:p>
            <a:p>
              <a:pPr lvl="0">
                <a:spcBef>
                  <a:spcPts val="0"/>
                </a:spcBef>
                <a:spcAft>
                  <a:spcPts val="1772"/>
                </a:spcAft>
              </a:pPr>
              <a:r>
                <a:rPr lang="en-US" sz="4832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Genigraphics® has been producing output from PowerPoint® longer than anyone in the industry; dating back to when we helped Microsoft® design the PowerPoint® software. </a:t>
              </a:r>
            </a:p>
            <a:p>
              <a:pPr lvl="0">
                <a:spcBef>
                  <a:spcPts val="0"/>
                </a:spcBef>
                <a:spcAft>
                  <a:spcPts val="0"/>
                </a:spcAft>
              </a:pPr>
              <a:endParaRPr lang="en-US" sz="4832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4832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US and Canada:  1-800-790-4001</a:t>
              </a:r>
              <a:br>
                <a:rPr lang="en-US" sz="4832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4832" baseline="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Email: info@genigraphics.com</a:t>
              </a:r>
            </a:p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br>
                <a:rPr lang="en-US" sz="3543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3543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1342" y="9260274"/>
              <a:ext cx="11904515" cy="10246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823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2295" y="3603802"/>
            <a:ext cx="23347042" cy="73962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2423" y="12320058"/>
            <a:ext cx="23356914" cy="218131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8B2-369F-46DE-9CB3-632AEF8809B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05" y="4106654"/>
            <a:ext cx="4812967" cy="293337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E51A-51D7-4ABB-9EE6-C98170A62A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5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423" y="11979155"/>
            <a:ext cx="23356914" cy="8481300"/>
          </a:xfrm>
        </p:spPr>
        <p:txBody>
          <a:bodyPr anchor="b"/>
          <a:lstStyle>
            <a:lvl1pPr algn="l">
              <a:defRPr sz="14173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2423" y="20680098"/>
            <a:ext cx="23356914" cy="4968213"/>
          </a:xfrm>
        </p:spPr>
        <p:txBody>
          <a:bodyPr anchor="t"/>
          <a:lstStyle>
            <a:lvl1pPr marL="0" indent="0" algn="l">
              <a:buNone/>
              <a:defRPr sz="708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8B2-369F-46DE-9CB3-632AEF8809B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205" y="18284498"/>
            <a:ext cx="4812967" cy="293337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11398" y="18732659"/>
            <a:ext cx="2072711" cy="2108343"/>
          </a:xfrm>
        </p:spPr>
        <p:txBody>
          <a:bodyPr/>
          <a:lstStyle/>
          <a:p>
            <a:fld id="{735EE51A-51D7-4ABB-9EE6-C98170A62A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3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82427" y="12337996"/>
            <a:ext cx="11329585" cy="2175410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911304" y="12337996"/>
            <a:ext cx="11328033" cy="2175410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8B2-369F-46DE-9CB3-632AEF8809B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205" y="4106654"/>
            <a:ext cx="4812967" cy="293337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11398" y="4548903"/>
            <a:ext cx="2072711" cy="2108343"/>
          </a:xfrm>
        </p:spPr>
        <p:txBody>
          <a:bodyPr/>
          <a:lstStyle/>
          <a:p>
            <a:fld id="{735EE51A-51D7-4ABB-9EE6-C98170A62A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8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6661" y="12857219"/>
            <a:ext cx="10185353" cy="3327513"/>
          </a:xfrm>
        </p:spPr>
        <p:txBody>
          <a:bodyPr anchor="b">
            <a:noAutofit/>
          </a:bodyPr>
          <a:lstStyle>
            <a:lvl1pPr marL="0" indent="0">
              <a:buNone/>
              <a:defRPr sz="8504" b="0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2421" y="16184735"/>
            <a:ext cx="11329589" cy="1793327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041052" y="12838580"/>
            <a:ext cx="10180544" cy="3327513"/>
          </a:xfrm>
        </p:spPr>
        <p:txBody>
          <a:bodyPr anchor="b">
            <a:noAutofit/>
          </a:bodyPr>
          <a:lstStyle>
            <a:lvl1pPr marL="0" indent="0">
              <a:buNone/>
              <a:defRPr sz="8504" b="0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898575" y="16166096"/>
            <a:ext cx="11323027" cy="1793327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8B2-369F-46DE-9CB3-632AEF8809B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205" y="4106654"/>
            <a:ext cx="4812967" cy="293337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11398" y="4548903"/>
            <a:ext cx="2072711" cy="2108343"/>
          </a:xfrm>
        </p:spPr>
        <p:txBody>
          <a:bodyPr/>
          <a:lstStyle/>
          <a:p>
            <a:fld id="{735EE51A-51D7-4ABB-9EE6-C98170A62A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1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2289" y="3603802"/>
            <a:ext cx="23347046" cy="73962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8B2-369F-46DE-9CB3-632AEF8809B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205" y="4106654"/>
            <a:ext cx="4812967" cy="293337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E51A-51D7-4ABB-9EE6-C98170A62A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8B2-369F-46DE-9CB3-632AEF8809B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205" y="4106654"/>
            <a:ext cx="4812967" cy="293337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E51A-51D7-4ABB-9EE6-C98170A62A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5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422" y="2575848"/>
            <a:ext cx="9317219" cy="5637524"/>
          </a:xfrm>
        </p:spPr>
        <p:txBody>
          <a:bodyPr anchor="b"/>
          <a:lstStyle>
            <a:lvl1pPr algn="l">
              <a:defRPr sz="7086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7287" y="2575857"/>
            <a:ext cx="13432049" cy="31267651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2422" y="9230880"/>
            <a:ext cx="9317219" cy="24612608"/>
          </a:xfrm>
        </p:spPr>
        <p:txBody>
          <a:bodyPr/>
          <a:lstStyle>
            <a:lvl1pPr marL="0" indent="0">
              <a:buNone/>
              <a:defRPr sz="4960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8B2-369F-46DE-9CB3-632AEF8809B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05" y="4106654"/>
            <a:ext cx="4812967" cy="293337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E51A-51D7-4ABB-9EE6-C98170A62A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9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423" y="27720132"/>
            <a:ext cx="23356914" cy="3272518"/>
          </a:xfrm>
        </p:spPr>
        <p:txBody>
          <a:bodyPr anchor="b">
            <a:normAutofit/>
          </a:bodyPr>
          <a:lstStyle>
            <a:lvl1pPr algn="l">
              <a:defRPr sz="8504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2423" y="3666482"/>
            <a:ext cx="23356914" cy="22259775"/>
          </a:xfrm>
        </p:spPr>
        <p:txBody>
          <a:bodyPr anchor="t"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5669"/>
            </a:lvl2pPr>
            <a:lvl3pPr marL="3239902" indent="0">
              <a:buNone/>
              <a:defRPr sz="5669"/>
            </a:lvl3pPr>
            <a:lvl4pPr marL="4859853" indent="0">
              <a:buNone/>
              <a:defRPr sz="5669"/>
            </a:lvl4pPr>
            <a:lvl5pPr marL="6479804" indent="0">
              <a:buNone/>
              <a:defRPr sz="5669"/>
            </a:lvl5pPr>
            <a:lvl6pPr marL="8099755" indent="0">
              <a:buNone/>
              <a:defRPr sz="5669"/>
            </a:lvl6pPr>
            <a:lvl7pPr marL="9719706" indent="0">
              <a:buNone/>
              <a:defRPr sz="5669"/>
            </a:lvl7pPr>
            <a:lvl8pPr marL="11339657" indent="0">
              <a:buNone/>
              <a:defRPr sz="5669"/>
            </a:lvl8pPr>
            <a:lvl9pPr marL="12959608" indent="0">
              <a:buNone/>
              <a:defRPr sz="566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2423" y="30992650"/>
            <a:ext cx="23356914" cy="2850844"/>
          </a:xfrm>
        </p:spPr>
        <p:txBody>
          <a:bodyPr>
            <a:normAutofit/>
          </a:bodyPr>
          <a:lstStyle>
            <a:lvl1pPr marL="0" indent="0">
              <a:buNone/>
              <a:defRPr sz="4252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78B2-369F-46DE-9CB3-632AEF8809B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05" y="28355655"/>
            <a:ext cx="4812967" cy="293337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11398" y="28773876"/>
            <a:ext cx="2072711" cy="2108343"/>
          </a:xfrm>
        </p:spPr>
        <p:txBody>
          <a:bodyPr/>
          <a:lstStyle/>
          <a:p>
            <a:fld id="{735EE51A-51D7-4ABB-9EE6-C98170A62A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0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3" y="1320006"/>
            <a:ext cx="7019846" cy="38333467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72356" y="1646"/>
            <a:ext cx="6917347" cy="39571132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647986" cy="396001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92289" y="3603802"/>
            <a:ext cx="23347046" cy="7396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2423" y="12320058"/>
            <a:ext cx="23356914" cy="22440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539395" y="35425882"/>
            <a:ext cx="2715460" cy="2137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978B2-369F-46DE-9CB3-632AEF8809B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82422" y="35430040"/>
            <a:ext cx="20254827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811398" y="4548903"/>
            <a:ext cx="2072711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86">
                <a:solidFill>
                  <a:srgbClr val="FEFFFF"/>
                </a:solidFill>
              </a:defRPr>
            </a:lvl1pPr>
          </a:lstStyle>
          <a:p>
            <a:fld id="{735EE51A-51D7-4ABB-9EE6-C98170A62AB7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6A2718D-0E03-D3BF-93F3-9BECEF47F5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396901"/>
            <a:ext cx="6772863" cy="342001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337468" tIns="168734" rIns="337468" bIns="337468"/>
          <a:lstStyle/>
          <a:p>
            <a:pPr algn="ctr" defTabSz="3239500"/>
            <a:endParaRPr lang="en-US" sz="3543" dirty="0">
              <a:latin typeface="Calibri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A01B33E-FBCD-DA79-0A69-03E230B99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71584" y="0"/>
            <a:ext cx="25624891" cy="53984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368174" tIns="368174" rIns="368174" bIns="368174"/>
          <a:lstStyle/>
          <a:p>
            <a:endParaRPr lang="en-US" sz="1297" dirty="0">
              <a:latin typeface="Calibri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707194DD-9DAB-37AE-6125-E77DFE105B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71584" y="5396901"/>
            <a:ext cx="25624891" cy="342001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lIns="368174" tIns="368174" rIns="368174" bIns="368174"/>
          <a:lstStyle/>
          <a:p>
            <a:endParaRPr lang="en-US" sz="1297" dirty="0">
              <a:latin typeface="Calibri" pitchFamily="34" charset="0"/>
            </a:endParaRP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886A5EA1-ED77-18DB-705E-EC26F48768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771585" y="0"/>
            <a:ext cx="0" cy="395876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97" dirty="0">
              <a:latin typeface="Calibri" pitchFamily="34" charset="0"/>
            </a:endParaRPr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A23F04C3-6E7B-83AD-F6C0-DFEE29AB696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5396901"/>
            <a:ext cx="3238906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97" dirty="0">
              <a:latin typeface="Calibri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9BDBDD-E579-23A0-7B5A-60B7FC3E965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1204" y="39300187"/>
            <a:ext cx="4265915" cy="1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8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738" r:id="rId17"/>
  </p:sldLayoutIdLst>
  <p:txStyles>
    <p:titleStyle>
      <a:lvl1pPr algn="l" defTabSz="1619951" rtl="0" eaLnBrk="1" latinLnBrk="0" hangingPunct="1">
        <a:spcBef>
          <a:spcPct val="0"/>
        </a:spcBef>
        <a:buNone/>
        <a:defRPr sz="12756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14963" indent="-1214963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Font typeface="Wingdings 3" charset="2"/>
        <a:buChar char=""/>
        <a:defRPr sz="637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632420" indent="-1012469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Font typeface="Wingdings 3" charset="2"/>
        <a:buChar char=""/>
        <a:defRPr sz="56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049878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Font typeface="Wingdings 3" charset="2"/>
        <a:buChar char=""/>
        <a:defRPr sz="4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69829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Font typeface="Wingdings 3" charset="2"/>
        <a:buChar char="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289780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Font typeface="Wingdings 3" charset="2"/>
        <a:buChar char="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909731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Font typeface="Wingdings 3" charset="2"/>
        <a:buChar char="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529682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Font typeface="Wingdings 3" charset="2"/>
        <a:buChar char="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149633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Font typeface="Wingdings 3" charset="2"/>
        <a:buChar char="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769584" indent="-809976" algn="l" defTabSz="1619951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Font typeface="Wingdings 3" charset="2"/>
        <a:buChar char="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161995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Text Box 186"/>
          <p:cNvSpPr txBox="1">
            <a:spLocks noChangeArrowheads="1"/>
          </p:cNvSpPr>
          <p:nvPr/>
        </p:nvSpPr>
        <p:spPr bwMode="auto">
          <a:xfrm>
            <a:off x="6811214" y="61868"/>
            <a:ext cx="25641766" cy="267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37468" tIns="674936" rIns="337468" bIns="337468" anchor="ctr" anchorCtr="1"/>
          <a:lstStyle>
            <a:lvl1pPr defTabSz="40227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sz="7731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DO PROJETO, TÍTULO DO PROJETO</a:t>
            </a:r>
            <a:endParaRPr lang="en-US" sz="6442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35" name="Text Box 187"/>
          <p:cNvSpPr txBox="1">
            <a:spLocks noChangeArrowheads="1"/>
          </p:cNvSpPr>
          <p:nvPr/>
        </p:nvSpPr>
        <p:spPr bwMode="auto">
          <a:xfrm>
            <a:off x="6811214" y="3446078"/>
            <a:ext cx="25641766" cy="17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37468" tIns="337468" rIns="337468" bIns="337468" anchor="ctr" anchorCtr="1"/>
          <a:lstStyle>
            <a:lvl1pPr defTabSz="40227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sz="3865" b="1" dirty="0">
                <a:solidFill>
                  <a:schemeClr val="bg1"/>
                </a:solidFill>
              </a:rPr>
              <a:t>NOME COMPLETO</a:t>
            </a:r>
            <a:r>
              <a:rPr lang="pt-BR" sz="3865" b="1" baseline="30000" dirty="0">
                <a:solidFill>
                  <a:schemeClr val="bg1"/>
                </a:solidFill>
              </a:rPr>
              <a:t>1</a:t>
            </a:r>
            <a:r>
              <a:rPr lang="pt-BR" sz="3865" b="1" dirty="0">
                <a:solidFill>
                  <a:schemeClr val="bg1"/>
                </a:solidFill>
              </a:rPr>
              <a:t>, NOME COMPLETO</a:t>
            </a:r>
            <a:r>
              <a:rPr lang="pt-BR" sz="3865" b="1" baseline="30000" dirty="0">
                <a:solidFill>
                  <a:schemeClr val="bg1"/>
                </a:solidFill>
              </a:rPr>
              <a:t>2</a:t>
            </a:r>
            <a:r>
              <a:rPr lang="pt-BR" sz="3865" b="1" dirty="0">
                <a:solidFill>
                  <a:schemeClr val="bg1"/>
                </a:solidFill>
              </a:rPr>
              <a:t>, NOME COMPLETO</a:t>
            </a:r>
            <a:r>
              <a:rPr lang="pt-BR" sz="3865" b="1" baseline="30000" dirty="0">
                <a:solidFill>
                  <a:schemeClr val="bg1"/>
                </a:solidFill>
              </a:rPr>
              <a:t>3</a:t>
            </a:r>
            <a:r>
              <a:rPr lang="pt-BR" sz="3865" b="1" dirty="0">
                <a:solidFill>
                  <a:schemeClr val="bg1"/>
                </a:solidFill>
              </a:rPr>
              <a:t>, NOME COMPLETO</a:t>
            </a:r>
            <a:r>
              <a:rPr lang="pt-BR" sz="3865" b="1" baseline="30000" dirty="0">
                <a:solidFill>
                  <a:schemeClr val="bg1"/>
                </a:solidFill>
              </a:rPr>
              <a:t>4</a:t>
            </a:r>
            <a:r>
              <a:rPr lang="pt-BR" sz="3865" b="1" dirty="0">
                <a:solidFill>
                  <a:schemeClr val="bg1"/>
                </a:solidFill>
              </a:rPr>
              <a:t>, NOME COMPLETO</a:t>
            </a:r>
            <a:r>
              <a:rPr lang="pt-BR" sz="3865" b="1" baseline="30000" dirty="0">
                <a:solidFill>
                  <a:schemeClr val="bg1"/>
                </a:solidFill>
              </a:rPr>
              <a:t>5</a:t>
            </a:r>
            <a:r>
              <a:rPr lang="pt-BR" sz="3865" b="1" dirty="0">
                <a:solidFill>
                  <a:schemeClr val="bg1"/>
                </a:solidFill>
              </a:rPr>
              <a:t>, NOME COMPLETO</a:t>
            </a:r>
            <a:r>
              <a:rPr lang="pt-BR" sz="3865" b="1" baseline="30000" dirty="0">
                <a:solidFill>
                  <a:schemeClr val="bg1"/>
                </a:solidFill>
              </a:rPr>
              <a:t>6</a:t>
            </a:r>
          </a:p>
          <a:p>
            <a:endParaRPr lang="pt-BR" sz="3865" b="1" baseline="30000" dirty="0">
              <a:solidFill>
                <a:schemeClr val="bg1"/>
              </a:solidFill>
            </a:endParaRPr>
          </a:p>
        </p:txBody>
      </p:sp>
      <p:sp>
        <p:nvSpPr>
          <p:cNvPr id="2242" name="Text Box 194"/>
          <p:cNvSpPr txBox="1">
            <a:spLocks noChangeArrowheads="1"/>
          </p:cNvSpPr>
          <p:nvPr/>
        </p:nvSpPr>
        <p:spPr bwMode="auto">
          <a:xfrm>
            <a:off x="9038865" y="6374955"/>
            <a:ext cx="7360918" cy="88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34" tIns="168734" rIns="168734" bIns="168734" anchor="ctr" anchorCtr="1"/>
          <a:lstStyle>
            <a:lvl1pPr defTabSz="40227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INTRODUÇÃO</a:t>
            </a:r>
          </a:p>
        </p:txBody>
      </p:sp>
      <p:sp>
        <p:nvSpPr>
          <p:cNvPr id="2246" name="Text Box 198"/>
          <p:cNvSpPr txBox="1">
            <a:spLocks noChangeArrowheads="1"/>
          </p:cNvSpPr>
          <p:nvPr/>
        </p:nvSpPr>
        <p:spPr bwMode="auto">
          <a:xfrm>
            <a:off x="22067044" y="15685294"/>
            <a:ext cx="7360918" cy="88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34" tIns="168734" rIns="168734" bIns="168734" anchor="ctr" anchorCtr="1"/>
          <a:lstStyle>
            <a:lvl1pPr defTabSz="40227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CONCLUSÃO</a:t>
            </a:r>
          </a:p>
        </p:txBody>
      </p:sp>
      <p:sp>
        <p:nvSpPr>
          <p:cNvPr id="2294" name="Text Box 246"/>
          <p:cNvSpPr txBox="1">
            <a:spLocks noChangeArrowheads="1"/>
          </p:cNvSpPr>
          <p:nvPr/>
        </p:nvSpPr>
        <p:spPr bwMode="auto">
          <a:xfrm>
            <a:off x="0" y="8018535"/>
            <a:ext cx="5300168" cy="88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34" tIns="168734" rIns="168734" bIns="168734" anchor="ctr" anchorCtr="0"/>
          <a:lstStyle>
            <a:lvl1pPr defTabSz="40227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sz="322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07" name="Text Box 259"/>
          <p:cNvSpPr txBox="1">
            <a:spLocks noChangeArrowheads="1"/>
          </p:cNvSpPr>
          <p:nvPr/>
        </p:nvSpPr>
        <p:spPr bwMode="auto">
          <a:xfrm>
            <a:off x="9007909" y="15934103"/>
            <a:ext cx="7360918" cy="88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34" tIns="168734" rIns="168734" bIns="168734" anchor="ctr" anchorCtr="1"/>
          <a:lstStyle>
            <a:lvl1pPr defTabSz="40227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OBJETIVO</a:t>
            </a:r>
          </a:p>
        </p:txBody>
      </p:sp>
      <p:sp>
        <p:nvSpPr>
          <p:cNvPr id="2309" name="Text Box 261"/>
          <p:cNvSpPr txBox="1">
            <a:spLocks noChangeArrowheads="1"/>
          </p:cNvSpPr>
          <p:nvPr/>
        </p:nvSpPr>
        <p:spPr bwMode="auto">
          <a:xfrm>
            <a:off x="9234812" y="23388178"/>
            <a:ext cx="7360918" cy="88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34" tIns="168734" rIns="168734" bIns="168734" anchor="ctr" anchorCtr="1"/>
          <a:lstStyle>
            <a:lvl1pPr defTabSz="40227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METODOLOGIA</a:t>
            </a:r>
          </a:p>
        </p:txBody>
      </p:sp>
      <p:sp>
        <p:nvSpPr>
          <p:cNvPr id="2310" name="Text Box 262"/>
          <p:cNvSpPr txBox="1">
            <a:spLocks noChangeArrowheads="1"/>
          </p:cNvSpPr>
          <p:nvPr/>
        </p:nvSpPr>
        <p:spPr bwMode="auto">
          <a:xfrm>
            <a:off x="22219444" y="24524494"/>
            <a:ext cx="7360918" cy="88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34" tIns="168734" rIns="168734" bIns="168734" anchor="ctr" anchorCtr="1"/>
          <a:lstStyle>
            <a:lvl1pPr defTabSz="40227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REFERÊNCIAS</a:t>
            </a:r>
          </a:p>
        </p:txBody>
      </p:sp>
      <p:sp>
        <p:nvSpPr>
          <p:cNvPr id="2315" name="Text Box 267"/>
          <p:cNvSpPr txBox="1">
            <a:spLocks noChangeArrowheads="1"/>
          </p:cNvSpPr>
          <p:nvPr/>
        </p:nvSpPr>
        <p:spPr bwMode="auto">
          <a:xfrm>
            <a:off x="1" y="9123056"/>
            <a:ext cx="6598443" cy="6599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lIns="147269" tIns="147269" rIns="147269" bIns="147269">
            <a:spAutoFit/>
          </a:bodyPr>
          <a:lstStyle>
            <a:lvl1pPr defTabSz="838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9100" defTabSz="838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38200" defTabSz="838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57300" defTabSz="838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76400" defTabSz="838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336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908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480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052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3239776"/>
            <a:endParaRPr lang="en-US" sz="2577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20" name="Text Box 272"/>
          <p:cNvSpPr txBox="1">
            <a:spLocks noChangeArrowheads="1"/>
          </p:cNvSpPr>
          <p:nvPr/>
        </p:nvSpPr>
        <p:spPr bwMode="auto">
          <a:xfrm>
            <a:off x="7208044" y="8446294"/>
            <a:ext cx="11414455" cy="70508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47269" tIns="147269" rIns="147269" bIns="147269">
            <a:spAutoFit/>
          </a:bodyPr>
          <a:lstStyle>
            <a:lvl1pPr defTabSz="838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9100" defTabSz="838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38200" defTabSz="838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57300" defTabSz="838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76400" defTabSz="838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336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908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480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052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3239776"/>
            <a:r>
              <a:rPr lang="pt-BR" sz="3500" dirty="0">
                <a:solidFill>
                  <a:prstClr val="black"/>
                </a:solidFill>
                <a:cs typeface="Arial" panose="020B0604020202020204" pitchFamily="34" charset="0"/>
              </a:rPr>
              <a:t>A introdução é a seção inicial de um trabalho acadêmico, artigo, ensaio ou projeto, cujo propósito principal é fornecer uma visão geral do tópico a ser abordado. Ela apresenta o contexto e a importância do assunto, geralmente incluindo uma breve revisão da literatura relevante e uma declaração clara do problema ou questão de pesquisa que será explorado no trabalho.</a:t>
            </a:r>
          </a:p>
          <a:p>
            <a:pPr algn="just" defTabSz="3239776"/>
            <a:endParaRPr lang="pt-BR" sz="3000" b="1" dirty="0">
              <a:solidFill>
                <a:prstClr val="black"/>
              </a:solidFill>
              <a:latin typeface="+mn-lt"/>
            </a:endParaRPr>
          </a:p>
          <a:p>
            <a:pPr defTabSz="3239776"/>
            <a:endParaRPr lang="pt-BR" sz="2577" b="1" dirty="0">
              <a:solidFill>
                <a:prstClr val="black"/>
              </a:solidFill>
              <a:latin typeface="+mn-lt"/>
            </a:endParaRPr>
          </a:p>
          <a:p>
            <a:pPr defTabSz="3239776"/>
            <a:endParaRPr lang="pt-BR" sz="2577" b="1" dirty="0">
              <a:solidFill>
                <a:prstClr val="black"/>
              </a:solidFill>
              <a:latin typeface="+mn-lt"/>
            </a:endParaRPr>
          </a:p>
          <a:p>
            <a:pPr defTabSz="3239776"/>
            <a:endParaRPr lang="pt-BR" sz="2577" b="1" dirty="0">
              <a:solidFill>
                <a:prstClr val="black"/>
              </a:solidFill>
              <a:latin typeface="+mn-lt"/>
            </a:endParaRPr>
          </a:p>
          <a:p>
            <a:pPr defTabSz="3239776"/>
            <a:endParaRPr lang="pt-BR" sz="2577" b="1" dirty="0">
              <a:solidFill>
                <a:prstClr val="black"/>
              </a:solidFill>
              <a:latin typeface="+mn-lt"/>
            </a:endParaRPr>
          </a:p>
          <a:p>
            <a:pPr defTabSz="3239776"/>
            <a:endParaRPr lang="pt-BR" sz="2577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321" name="Text Box 273"/>
          <p:cNvSpPr txBox="1">
            <a:spLocks noChangeArrowheads="1"/>
          </p:cNvSpPr>
          <p:nvPr/>
        </p:nvSpPr>
        <p:spPr bwMode="auto">
          <a:xfrm>
            <a:off x="20543044" y="26353294"/>
            <a:ext cx="10896600" cy="44500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47269" tIns="147269" rIns="147269" bIns="147269">
            <a:spAutoFit/>
          </a:bodyPr>
          <a:lstStyle>
            <a:lvl1pPr marL="419100" indent="-419100" defTabSz="838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90588" indent="-314325" defTabSz="838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09688" indent="-314325" defTabSz="838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28788" indent="-314325" defTabSz="838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47888" indent="-314325" defTabSz="838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5088" indent="-314325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62288" indent="-314325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19488" indent="-314325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76688" indent="-314325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Aft>
                <a:spcPct val="50000"/>
              </a:spcAft>
              <a:buFontTx/>
              <a:buAutoNum type="arabicPeriod"/>
            </a:pPr>
            <a:r>
              <a:rPr lang="pt-BR" sz="3200" dirty="0">
                <a:cs typeface="Arial" panose="020B0604020202020204" pitchFamily="34" charset="0"/>
              </a:rPr>
              <a:t>As referências são uma lista de todas as fontes de informação, literatura e recursos que foram consultados e citados ao longo do trabalho.</a:t>
            </a:r>
          </a:p>
          <a:p>
            <a:pPr>
              <a:spcAft>
                <a:spcPct val="50000"/>
              </a:spcAft>
              <a:buFontTx/>
              <a:buAutoNum type="arabicPeriod"/>
            </a:pPr>
            <a:endParaRPr lang="pt-BR" sz="2255" dirty="0">
              <a:latin typeface="+mn-lt"/>
            </a:endParaRPr>
          </a:p>
          <a:p>
            <a:pPr>
              <a:spcAft>
                <a:spcPct val="50000"/>
              </a:spcAft>
              <a:buFontTx/>
              <a:buAutoNum type="arabicPeriod"/>
            </a:pPr>
            <a:endParaRPr lang="pt-BR" sz="2255" dirty="0">
              <a:latin typeface="+mn-lt"/>
            </a:endParaRPr>
          </a:p>
          <a:p>
            <a:pPr>
              <a:spcAft>
                <a:spcPct val="50000"/>
              </a:spcAft>
              <a:buFontTx/>
              <a:buAutoNum type="arabicPeriod"/>
            </a:pPr>
            <a:endParaRPr lang="pt-BR" sz="2255" dirty="0">
              <a:latin typeface="+mn-lt"/>
            </a:endParaRPr>
          </a:p>
          <a:p>
            <a:pPr marL="0" indent="0">
              <a:spcAft>
                <a:spcPct val="50000"/>
              </a:spcAft>
            </a:pPr>
            <a:endParaRPr lang="pt-BR" sz="2255" dirty="0">
              <a:latin typeface="+mn-lt"/>
            </a:endParaRPr>
          </a:p>
          <a:p>
            <a:pPr>
              <a:spcAft>
                <a:spcPct val="50000"/>
              </a:spcAft>
              <a:buFontTx/>
              <a:buAutoNum type="arabicPeriod"/>
            </a:pPr>
            <a:endParaRPr lang="en-US" sz="2255" dirty="0">
              <a:latin typeface="+mn-lt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7032ABCC-E6B1-D675-684C-BEBEE60391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4" y="35268694"/>
            <a:ext cx="5211223" cy="3276601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5CDE4AEC-DE48-4A36-57E9-E2C06DEEA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32" y="31900256"/>
            <a:ext cx="3401369" cy="3276601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reflection stA="0" endPos="65000" dist="50800" dir="5400000" sy="-100000" algn="bl" rotWithShape="0"/>
          </a:effectLst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F04FE342-4E7E-63EF-8013-77647A5795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34" y="28109674"/>
            <a:ext cx="3401369" cy="3347899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C66C5AA7-6CB7-F33F-A32F-580A66749F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2581" y="24339670"/>
            <a:ext cx="3101162" cy="3381083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A3900E1D-2075-E976-7514-DBC4C3BF88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9244" y="20257294"/>
            <a:ext cx="3429000" cy="3381084"/>
          </a:xfrm>
          <a:prstGeom prst="rect">
            <a:avLst/>
          </a:prstGeom>
        </p:spPr>
      </p:pic>
      <p:sp>
        <p:nvSpPr>
          <p:cNvPr id="6" name="Text Box 272">
            <a:extLst>
              <a:ext uri="{FF2B5EF4-FFF2-40B4-BE49-F238E27FC236}">
                <a16:creationId xmlns:a16="http://schemas.microsoft.com/office/drawing/2014/main" id="{90182CAE-69FA-B991-B52F-9F7C53323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624" y="25215868"/>
            <a:ext cx="11201400" cy="6589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47269" tIns="147269" rIns="147269" bIns="147269">
            <a:spAutoFit/>
          </a:bodyPr>
          <a:lstStyle>
            <a:lvl1pPr defTabSz="838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9100" defTabSz="838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38200" defTabSz="838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57300" defTabSz="838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76400" defTabSz="838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336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908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480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052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3239776"/>
            <a:r>
              <a:rPr lang="pt-BR" sz="3500" dirty="0">
                <a:solidFill>
                  <a:prstClr val="black"/>
                </a:solidFill>
                <a:cs typeface="Arial" panose="020B0604020202020204" pitchFamily="34" charset="0"/>
              </a:rPr>
              <a:t>A metodologia descreve o conjunto de procedimentos, técnicas e abordagens que serão utilizados para realizar a pesquisa ou abordar o problema proposto. Isso inclui detalhes sobre a coleta de dados, análise, experimentos, entrevistas, questionários, entre outros métodos. A metodologia deve ser detalhada o suficiente para que outros pesquisadores possam reproduzir o estudo, se necessário.</a:t>
            </a:r>
            <a:endParaRPr lang="en-US" sz="35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3239776"/>
            <a:endParaRPr lang="pt-BR" sz="2577" b="1" dirty="0">
              <a:solidFill>
                <a:prstClr val="black"/>
              </a:solidFill>
              <a:latin typeface="+mn-lt"/>
            </a:endParaRPr>
          </a:p>
          <a:p>
            <a:pPr defTabSz="3239776"/>
            <a:endParaRPr lang="pt-BR" sz="2577" b="1" dirty="0">
              <a:solidFill>
                <a:prstClr val="black"/>
              </a:solidFill>
              <a:latin typeface="+mn-lt"/>
            </a:endParaRPr>
          </a:p>
          <a:p>
            <a:pPr defTabSz="3239776"/>
            <a:endParaRPr lang="pt-BR" sz="2577" b="1" dirty="0">
              <a:solidFill>
                <a:prstClr val="black"/>
              </a:solidFill>
              <a:latin typeface="+mn-lt"/>
            </a:endParaRPr>
          </a:p>
          <a:p>
            <a:pPr defTabSz="3239776"/>
            <a:endParaRPr lang="pt-BR" sz="2577" b="1" dirty="0">
              <a:solidFill>
                <a:prstClr val="black"/>
              </a:solidFill>
              <a:latin typeface="+mn-lt"/>
            </a:endParaRPr>
          </a:p>
          <a:p>
            <a:pPr defTabSz="3239776"/>
            <a:endParaRPr lang="pt-BR" sz="2577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Text Box 272">
            <a:extLst>
              <a:ext uri="{FF2B5EF4-FFF2-40B4-BE49-F238E27FC236}">
                <a16:creationId xmlns:a16="http://schemas.microsoft.com/office/drawing/2014/main" id="{2D20EBBC-2306-8BE7-B529-5E429CC16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044" y="17361694"/>
            <a:ext cx="10896600" cy="69857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47269" tIns="147269" rIns="147269" bIns="147269">
            <a:spAutoFit/>
          </a:bodyPr>
          <a:lstStyle>
            <a:lvl1pPr defTabSz="838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9100" defTabSz="838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38200" defTabSz="838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57300" defTabSz="838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76400" defTabSz="838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336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908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480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052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3239776"/>
            <a:r>
              <a:rPr lang="pt-BR" sz="3500" dirty="0">
                <a:solidFill>
                  <a:prstClr val="black"/>
                </a:solidFill>
                <a:cs typeface="Arial" panose="020B0604020202020204" pitchFamily="34" charset="0"/>
              </a:rPr>
              <a:t>A conclusão é a parte final do trabalho, onde os resultados e as descobertas são resumidos e interpretados em relação aos objetivos estabelecidos na introdução. Ela também pode incluir implicações práticas, limitações do estudo e sugestões para pesquisas futuras. A conclusão deve responder à questão de pesquisa e fornecer uma visão geral das principais descobertas do trabalho.</a:t>
            </a:r>
          </a:p>
          <a:p>
            <a:pPr algn="just" defTabSz="3239776"/>
            <a:endParaRPr lang="pt-BR" sz="2577" b="1" dirty="0">
              <a:solidFill>
                <a:prstClr val="black"/>
              </a:solidFill>
              <a:latin typeface="+mn-lt"/>
            </a:endParaRPr>
          </a:p>
          <a:p>
            <a:pPr defTabSz="3239776"/>
            <a:endParaRPr lang="pt-BR" sz="2577" b="1" dirty="0">
              <a:solidFill>
                <a:prstClr val="black"/>
              </a:solidFill>
              <a:latin typeface="+mn-lt"/>
            </a:endParaRPr>
          </a:p>
          <a:p>
            <a:pPr defTabSz="3239776"/>
            <a:endParaRPr lang="pt-BR" sz="2577" b="1" dirty="0">
              <a:solidFill>
                <a:prstClr val="black"/>
              </a:solidFill>
              <a:latin typeface="+mn-lt"/>
            </a:endParaRPr>
          </a:p>
          <a:p>
            <a:pPr defTabSz="3239776"/>
            <a:endParaRPr lang="pt-BR" sz="2577" b="1" dirty="0">
              <a:solidFill>
                <a:prstClr val="black"/>
              </a:solidFill>
              <a:latin typeface="+mn-lt"/>
            </a:endParaRPr>
          </a:p>
          <a:p>
            <a:pPr defTabSz="3239776"/>
            <a:endParaRPr lang="pt-BR" sz="2577" b="1" dirty="0">
              <a:solidFill>
                <a:prstClr val="black"/>
              </a:solidFill>
              <a:latin typeface="+mn-lt"/>
            </a:endParaRPr>
          </a:p>
          <a:p>
            <a:pPr defTabSz="3239776"/>
            <a:endParaRPr lang="pt-BR" sz="2577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Text Box 272">
            <a:extLst>
              <a:ext uri="{FF2B5EF4-FFF2-40B4-BE49-F238E27FC236}">
                <a16:creationId xmlns:a16="http://schemas.microsoft.com/office/drawing/2014/main" id="{8AB66992-43CD-C23C-F2BF-F799F6A35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044" y="17437894"/>
            <a:ext cx="11277600" cy="56540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47269" tIns="147269" rIns="147269" bIns="147269">
            <a:spAutoFit/>
          </a:bodyPr>
          <a:lstStyle>
            <a:lvl1pPr defTabSz="838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9100" defTabSz="838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38200" defTabSz="838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57300" defTabSz="838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76400" defTabSz="838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336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908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480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052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3239776"/>
            <a:r>
              <a:rPr lang="pt-BR" sz="3500" dirty="0">
                <a:solidFill>
                  <a:prstClr val="black"/>
                </a:solidFill>
                <a:cs typeface="Arial" panose="020B0604020202020204" pitchFamily="34" charset="0"/>
              </a:rPr>
              <a:t>Os objetivos são declarações claras e específicas que descrevem o que o autor pretende alcançar com o trabalho. Eles servem como guia para o leitor e ajudam a delinear o propósito da pesquisa. Os objetivos podem incluir a investigação de um fenômeno, a resposta a uma pergunta de pesquisa específica ou a busca por soluções para um problema identificado.</a:t>
            </a:r>
            <a:endParaRPr lang="pt-BR" sz="3500" b="1" dirty="0">
              <a:solidFill>
                <a:prstClr val="black"/>
              </a:solidFill>
              <a:latin typeface="+mn-lt"/>
            </a:endParaRPr>
          </a:p>
          <a:p>
            <a:pPr defTabSz="3239776"/>
            <a:endParaRPr lang="pt-BR" sz="2577" b="1" dirty="0">
              <a:solidFill>
                <a:prstClr val="black"/>
              </a:solidFill>
              <a:latin typeface="+mn-lt"/>
            </a:endParaRPr>
          </a:p>
          <a:p>
            <a:pPr defTabSz="3239776"/>
            <a:endParaRPr lang="pt-BR" sz="2577" b="1" dirty="0">
              <a:solidFill>
                <a:prstClr val="black"/>
              </a:solidFill>
              <a:latin typeface="+mn-lt"/>
            </a:endParaRPr>
          </a:p>
          <a:p>
            <a:pPr defTabSz="3239776"/>
            <a:endParaRPr lang="pt-BR" sz="2577" b="1" dirty="0">
              <a:solidFill>
                <a:prstClr val="black"/>
              </a:solidFill>
              <a:latin typeface="+mn-lt"/>
            </a:endParaRPr>
          </a:p>
          <a:p>
            <a:pPr defTabSz="3239776"/>
            <a:endParaRPr lang="pt-BR" sz="2577" b="1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0" name="Picture 242">
            <a:extLst>
              <a:ext uri="{FF2B5EF4-FFF2-40B4-BE49-F238E27FC236}">
                <a16:creationId xmlns:a16="http://schemas.microsoft.com/office/drawing/2014/main" id="{4B6F2CDC-19EE-4C4A-D80C-6139CCFC0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062920" y="6858000"/>
            <a:ext cx="9860105" cy="654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44">
            <a:extLst>
              <a:ext uri="{FF2B5EF4-FFF2-40B4-BE49-F238E27FC236}">
                <a16:creationId xmlns:a16="http://schemas.microsoft.com/office/drawing/2014/main" id="{C4C1FCE2-9C2E-4BF8-4FB0-C572412A3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485" y="36945094"/>
            <a:ext cx="7696200" cy="52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494" tIns="33747" rIns="67494" bIns="33747">
            <a:spAutoFit/>
          </a:bodyPr>
          <a:lstStyle>
            <a:lvl1pPr defTabSz="40227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Figura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1.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Legenda.</a:t>
            </a:r>
          </a:p>
        </p:txBody>
      </p:sp>
      <p:sp>
        <p:nvSpPr>
          <p:cNvPr id="18" name="Text Box 244">
            <a:extLst>
              <a:ext uri="{FF2B5EF4-FFF2-40B4-BE49-F238E27FC236}">
                <a16:creationId xmlns:a16="http://schemas.microsoft.com/office/drawing/2014/main" id="{18DB93BB-405F-63CA-999C-EE69F55C7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9406" y="13726732"/>
            <a:ext cx="7620000" cy="52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494" tIns="33747" rIns="67494" bIns="33747">
            <a:spAutoFit/>
          </a:bodyPr>
          <a:lstStyle>
            <a:lvl1pPr defTabSz="40227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Figura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2.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Legenda</a:t>
            </a:r>
          </a:p>
        </p:txBody>
      </p:sp>
      <p:pic>
        <p:nvPicPr>
          <p:cNvPr id="21" name="Picture 242">
            <a:extLst>
              <a:ext uri="{FF2B5EF4-FFF2-40B4-BE49-F238E27FC236}">
                <a16:creationId xmlns:a16="http://schemas.microsoft.com/office/drawing/2014/main" id="{59079E03-61B3-77A8-70D5-7DA2945D3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64709" y="30803384"/>
            <a:ext cx="8764269" cy="58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67">
            <a:extLst>
              <a:ext uri="{FF2B5EF4-FFF2-40B4-BE49-F238E27FC236}">
                <a16:creationId xmlns:a16="http://schemas.microsoft.com/office/drawing/2014/main" id="{B28E6073-B13D-553E-71B0-DF89F9D9C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858000"/>
            <a:ext cx="6598443" cy="80637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lIns="182880" tIns="182880" rIns="182880" bIns="182880">
            <a:spAutoFit/>
          </a:bodyPr>
          <a:lstStyle>
            <a:lvl1pPr defTabSz="838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9100" defTabSz="838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38200" defTabSz="838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57300" defTabSz="838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76400" defTabSz="838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336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908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480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05200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defTabSz="4023067" fontAlgn="auto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r>
              <a:rPr lang="pt-BR" sz="2400" b="1" dirty="0">
                <a:solidFill>
                  <a:schemeClr val="bg1"/>
                </a:solidFill>
                <a:cs typeface="Arial" panose="020B0604020202020204" pitchFamily="34" charset="0"/>
              </a:rPr>
              <a:t>exemplo@estudante.ifgoiano.edu.br</a:t>
            </a:r>
            <a:r>
              <a:rPr lang="pt-BR" sz="2400" b="1" baseline="30000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  <a:p>
            <a:endParaRPr lang="pt-BR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pt-BR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chemeClr val="bg1"/>
                </a:solidFill>
                <a:cs typeface="Arial" panose="020B0604020202020204" pitchFamily="34" charset="0"/>
              </a:rPr>
              <a:t>exemplo@estudante.ifgoiano.edu.br</a:t>
            </a:r>
            <a:r>
              <a:rPr lang="pt-BR" sz="2400" b="1" baseline="30000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</a:p>
          <a:p>
            <a:endParaRPr lang="pt-BR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pt-BR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chemeClr val="bg1"/>
                </a:solidFill>
                <a:cs typeface="Arial" panose="020B0604020202020204" pitchFamily="34" charset="0"/>
              </a:rPr>
              <a:t>exemplo@estudante.ifgoiano.edu.br</a:t>
            </a:r>
            <a:r>
              <a:rPr lang="pt-BR" sz="2400" b="1" baseline="30000" dirty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</a:p>
          <a:p>
            <a:endParaRPr lang="pt-BR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pt-BR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chemeClr val="bg1"/>
                </a:solidFill>
                <a:cs typeface="Arial" panose="020B0604020202020204" pitchFamily="34" charset="0"/>
              </a:rPr>
              <a:t>exemplo@estudante.ifgoiano.edu.br</a:t>
            </a:r>
            <a:r>
              <a:rPr lang="pt-BR" sz="2400" b="1" baseline="30000" dirty="0">
                <a:solidFill>
                  <a:schemeClr val="bg1"/>
                </a:solidFill>
                <a:cs typeface="Arial" panose="020B0604020202020204" pitchFamily="34" charset="0"/>
              </a:rPr>
              <a:t>4</a:t>
            </a:r>
          </a:p>
          <a:p>
            <a:endParaRPr lang="pt-BR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pt-BR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chemeClr val="bg1"/>
                </a:solidFill>
                <a:cs typeface="Arial" panose="020B0604020202020204" pitchFamily="34" charset="0"/>
              </a:rPr>
              <a:t>exemplo@estudante.ifgoiano.edu.br</a:t>
            </a:r>
            <a:r>
              <a:rPr lang="pt-BR" sz="2400" b="1" baseline="30000" dirty="0">
                <a:solidFill>
                  <a:schemeClr val="bg1"/>
                </a:solidFill>
                <a:cs typeface="Arial" panose="020B0604020202020204" pitchFamily="34" charset="0"/>
              </a:rPr>
              <a:t>5</a:t>
            </a:r>
          </a:p>
          <a:p>
            <a:endParaRPr lang="pt-BR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pt-BR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chemeClr val="bg1"/>
                </a:solidFill>
                <a:cs typeface="Arial" panose="020B0604020202020204" pitchFamily="34" charset="0"/>
              </a:rPr>
              <a:t>exemplo@estudante.ifgoiano.edu.br</a:t>
            </a:r>
            <a:r>
              <a:rPr lang="pt-BR" sz="2400" b="1" baseline="30000" dirty="0">
                <a:solidFill>
                  <a:schemeClr val="bg1"/>
                </a:solidFill>
                <a:cs typeface="Arial" panose="020B0604020202020204" pitchFamily="34" charset="0"/>
              </a:rPr>
              <a:t>6</a:t>
            </a:r>
          </a:p>
          <a:p>
            <a:endParaRPr lang="pt-BR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pt-BR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pt-BR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 Box 194">
            <a:extLst>
              <a:ext uri="{FF2B5EF4-FFF2-40B4-BE49-F238E27FC236}">
                <a16:creationId xmlns:a16="http://schemas.microsoft.com/office/drawing/2014/main" id="{4A6F5662-419F-E1D9-1971-A5FD6D60D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02556" y="5093494"/>
            <a:ext cx="7360918" cy="88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34" tIns="168734" rIns="168734" bIns="168734" anchor="ctr" anchorCtr="1"/>
          <a:lstStyle>
            <a:lvl1pPr defTabSz="40227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CONTATO</a:t>
            </a:r>
            <a:endParaRPr lang="en-US" sz="3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 Box 262">
            <a:extLst>
              <a:ext uri="{FF2B5EF4-FFF2-40B4-BE49-F238E27FC236}">
                <a16:creationId xmlns:a16="http://schemas.microsoft.com/office/drawing/2014/main" id="{DF3FBB15-E9FF-1F6B-2C4B-800CB7EF3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7044" y="31534894"/>
            <a:ext cx="7360918" cy="88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8734" tIns="168734" rIns="168734" bIns="168734" anchor="ctr" anchorCtr="1"/>
          <a:lstStyle>
            <a:lvl1pPr defTabSz="40227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9100" defTabSz="40227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38200" defTabSz="40227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57300" defTabSz="40227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76400" defTabSz="40227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336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908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480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05200" defTabSz="4022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FINANCIAMENTO</a:t>
            </a:r>
          </a:p>
        </p:txBody>
      </p:sp>
      <p:sp>
        <p:nvSpPr>
          <p:cNvPr id="13" name="Text Box 273">
            <a:extLst>
              <a:ext uri="{FF2B5EF4-FFF2-40B4-BE49-F238E27FC236}">
                <a16:creationId xmlns:a16="http://schemas.microsoft.com/office/drawing/2014/main" id="{2182807D-2F2A-39D4-DD86-E39AE3272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6844" y="33363694"/>
            <a:ext cx="11353800" cy="4914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47269" tIns="147269" rIns="147269" bIns="147269">
            <a:spAutoFit/>
          </a:bodyPr>
          <a:lstStyle>
            <a:lvl1pPr marL="419100" indent="-419100" defTabSz="838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90588" indent="-314325" defTabSz="838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09688" indent="-314325" defTabSz="838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28788" indent="-314325" defTabSz="838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47888" indent="-314325" defTabSz="838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5088" indent="-314325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62288" indent="-314325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19488" indent="-314325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76688" indent="-314325" defTabSz="838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just">
              <a:spcAft>
                <a:spcPct val="50000"/>
              </a:spcAft>
            </a:pPr>
            <a:r>
              <a:rPr lang="pt-BR" sz="3200" dirty="0">
                <a:cs typeface="Arial" panose="020B0604020202020204" pitchFamily="34" charset="0"/>
              </a:rPr>
              <a:t>Este trabalho conta com o suporte financeiro e bolsas proporcionados pela [nome da instituição ou agência]. Agradecemos pela contribuição essencial desses recursos, que são fundamentais para a condução e conclusão desta pesquisa. Caso se aplique*</a:t>
            </a:r>
          </a:p>
          <a:p>
            <a:pPr>
              <a:spcAft>
                <a:spcPct val="50000"/>
              </a:spcAft>
              <a:buFontTx/>
              <a:buAutoNum type="arabicPeriod"/>
            </a:pPr>
            <a:endParaRPr lang="pt-BR" sz="2255" dirty="0">
              <a:latin typeface="+mn-lt"/>
            </a:endParaRPr>
          </a:p>
          <a:p>
            <a:pPr>
              <a:spcAft>
                <a:spcPct val="50000"/>
              </a:spcAft>
              <a:buFontTx/>
              <a:buAutoNum type="arabicPeriod"/>
            </a:pPr>
            <a:endParaRPr lang="pt-BR" sz="2255" dirty="0">
              <a:latin typeface="+mn-lt"/>
            </a:endParaRPr>
          </a:p>
          <a:p>
            <a:pPr marL="0" indent="0">
              <a:spcAft>
                <a:spcPct val="50000"/>
              </a:spcAft>
            </a:pPr>
            <a:endParaRPr lang="pt-BR" sz="2255" dirty="0">
              <a:latin typeface="+mn-lt"/>
            </a:endParaRPr>
          </a:p>
          <a:p>
            <a:pPr>
              <a:spcAft>
                <a:spcPct val="50000"/>
              </a:spcAft>
              <a:buFontTx/>
              <a:buAutoNum type="arabicPeriod"/>
            </a:pPr>
            <a:endParaRPr lang="en-US" sz="2255" dirty="0">
              <a:latin typeface="+mn-lt"/>
            </a:endParaRPr>
          </a:p>
        </p:txBody>
      </p:sp>
      <p:pic>
        <p:nvPicPr>
          <p:cNvPr id="1026" name="Picture 2" descr="Banner VI WTMI -2024">
            <a:extLst>
              <a:ext uri="{FF2B5EF4-FFF2-40B4-BE49-F238E27FC236}">
                <a16:creationId xmlns:a16="http://schemas.microsoft.com/office/drawing/2014/main" id="{78716FA7-B5A0-676D-AA23-075BC38C0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7312" y1="74624" x2="27312" y2="74624"/>
                        <a14:foregroundMark x1="55699" y1="82366" x2="55699" y2="82366"/>
                        <a14:foregroundMark x1="72258" y1="24086" x2="72258" y2="24086"/>
                        <a14:foregroundMark x1="66452" y1="21290" x2="66452" y2="21290"/>
                        <a14:foregroundMark x1="60860" y1="18065" x2="60860" y2="18065"/>
                        <a14:foregroundMark x1="49892" y1="16344" x2="49892" y2="16344"/>
                        <a14:foregroundMark x1="43011" y1="16989" x2="43011" y2="16989"/>
                        <a14:foregroundMark x1="34409" y1="21290" x2="34409" y2="21290"/>
                        <a14:foregroundMark x1="27312" y1="25376" x2="27312" y2="25376"/>
                        <a14:foregroundMark x1="20645" y1="31828" x2="20645" y2="31828"/>
                        <a14:foregroundMark x1="16989" y1="41290" x2="16989" y2="41290"/>
                        <a14:foregroundMark x1="16344" y1="49677" x2="16344" y2="49677"/>
                        <a14:foregroundMark x1="17204" y1="58280" x2="17204" y2="58280"/>
                        <a14:foregroundMark x1="19785" y1="66882" x2="19785" y2="66882"/>
                        <a14:foregroundMark x1="37849" y1="81720" x2="37849" y2="81720"/>
                        <a14:foregroundMark x1="47097" y1="83441" x2="47097" y2="83441"/>
                        <a14:foregroundMark x1="63011" y1="82151" x2="63011" y2="82151"/>
                        <a14:foregroundMark x1="70753" y1="77419" x2="70753" y2="77419"/>
                        <a14:foregroundMark x1="76344" y1="71183" x2="76344" y2="71183"/>
                        <a14:foregroundMark x1="81935" y1="64086" x2="81935" y2="64086"/>
                        <a14:foregroundMark x1="84086" y1="55054" x2="84086" y2="55054"/>
                        <a14:foregroundMark x1="84086" y1="46022" x2="84086" y2="46022"/>
                        <a14:foregroundMark x1="82366" y1="36559" x2="82366" y2="36559"/>
                        <a14:foregroundMark x1="77419" y1="30538" x2="77419" y2="30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6" y="-468913"/>
            <a:ext cx="6076871" cy="60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Personalizada 16">
      <a:dk1>
        <a:sysClr val="windowText" lastClr="000000"/>
      </a:dk1>
      <a:lt1>
        <a:sysClr val="window" lastClr="FFFFFF"/>
      </a:lt1>
      <a:dk2>
        <a:srgbClr val="4472CD"/>
      </a:dk2>
      <a:lt2>
        <a:srgbClr val="4472C4"/>
      </a:lt2>
      <a:accent1>
        <a:srgbClr val="4472C4"/>
      </a:accent1>
      <a:accent2>
        <a:srgbClr val="ED7D31"/>
      </a:accent2>
      <a:accent3>
        <a:srgbClr val="FFFFF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4223</TotalTime>
  <Words>413</Words>
  <Application>Microsoft Office PowerPoint</Application>
  <PresentationFormat>Personalizar</PresentationFormat>
  <Paragraphs>53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Wingdings 3</vt:lpstr>
      <vt:lpstr>Cacho</vt:lpstr>
      <vt:lpstr>Apresentação do PowerPoint</vt:lpstr>
    </vt:vector>
  </TitlesOfParts>
  <Company>Genigraphics 800.790.4001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Genigraphics Research Poster Template 44x44</dc:title>
  <dc:creator>Genigraphics 800.790.4001</dc:creator>
  <dc:description>To order poster prints visit us at www.genigraphics.com</dc:description>
  <cp:lastModifiedBy>Alexandre Carvalho</cp:lastModifiedBy>
  <cp:revision>69</cp:revision>
  <dcterms:created xsi:type="dcterms:W3CDTF">2008-05-03T03:01:56Z</dcterms:created>
  <dcterms:modified xsi:type="dcterms:W3CDTF">2024-11-27T01:14:14Z</dcterms:modified>
</cp:coreProperties>
</file>