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3"/>
  </p:handout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6D"/>
    <a:srgbClr val="0C6C3B"/>
    <a:srgbClr val="2E0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20" d="100"/>
          <a:sy n="20" d="100"/>
        </p:scale>
        <p:origin x="137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2A2C8BB-009E-44D0-AFFA-4FB92F1D6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356A09-F0C9-40FF-96BA-9C2CCF1698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EDBD-749B-4639-98C8-23C8C853C4CA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11AB37-C449-4C87-94DD-45B70A09C9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7298F9-B53F-44C3-8A49-0022D2D6BF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642C-D95B-4041-9512-9E69F0A16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5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0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50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21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86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2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F177-9692-5441-9ED8-9F82AD85857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9A5EB0-CB74-CF44-94AE-0285670C9B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32716739" cy="70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4ECC-8137-5291-5205-C385F440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821" y="0"/>
            <a:ext cx="25535837" cy="4550183"/>
          </a:xfrm>
        </p:spPr>
        <p:txBody>
          <a:bodyPr>
            <a:normAutofit/>
          </a:bodyPr>
          <a:lstStyle/>
          <a:p>
            <a:r>
              <a:rPr lang="pt-BR" sz="1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B2391-BCE7-F7A2-2AD4-8C0DA52E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988" y="8727415"/>
            <a:ext cx="26493315" cy="3185865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C3A6D"/>
                </a:solidFill>
              </a:rPr>
              <a:t>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1</a:t>
            </a:r>
            <a:r>
              <a:rPr lang="pt-BR" sz="4400" b="1" dirty="0">
                <a:solidFill>
                  <a:srgbClr val="0C3A6D"/>
                </a:solidFill>
              </a:rPr>
              <a:t>, 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2</a:t>
            </a:r>
            <a:r>
              <a:rPr lang="pt-BR" sz="4400" b="1" dirty="0">
                <a:solidFill>
                  <a:srgbClr val="0C3A6D"/>
                </a:solidFill>
              </a:rPr>
              <a:t>, 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3</a:t>
            </a:r>
            <a:r>
              <a:rPr lang="pt-BR" sz="4400" b="1" dirty="0">
                <a:solidFill>
                  <a:srgbClr val="0C3A6D"/>
                </a:solidFill>
              </a:rPr>
              <a:t>, 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4</a:t>
            </a:r>
            <a:r>
              <a:rPr lang="pt-BR" sz="4400" b="1" dirty="0">
                <a:solidFill>
                  <a:srgbClr val="0C3A6D"/>
                </a:solidFill>
              </a:rPr>
              <a:t>, 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5</a:t>
            </a:r>
            <a:r>
              <a:rPr lang="pt-BR" sz="4400" b="1" dirty="0">
                <a:solidFill>
                  <a:srgbClr val="0C3A6D"/>
                </a:solidFill>
              </a:rPr>
              <a:t>, NOME COMPLETO</a:t>
            </a:r>
            <a:r>
              <a:rPr lang="pt-BR" sz="4400" b="1" baseline="30000" dirty="0">
                <a:solidFill>
                  <a:srgbClr val="0C3A6D"/>
                </a:solidFill>
              </a:rPr>
              <a:t>6</a:t>
            </a:r>
          </a:p>
          <a:p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Coordenador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/IF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Goiano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Campus XXX.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E-mail: emailinstitucional@ifgoiano.edu.br ; 2 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3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4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;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5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6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endParaRPr lang="en-US" sz="29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DA019-FB8E-FB87-FA5B-FE0D0DD6B7FB}"/>
              </a:ext>
            </a:extLst>
          </p:cNvPr>
          <p:cNvSpPr txBox="1"/>
          <p:nvPr/>
        </p:nvSpPr>
        <p:spPr>
          <a:xfrm>
            <a:off x="4119938" y="16454191"/>
            <a:ext cx="24159411" cy="1514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effectLst/>
                <a:latin typeface="Poppins" panose="00000500000000000000" pitchFamily="2" charset="0"/>
              </a:rPr>
              <a:t> </a:t>
            </a:r>
          </a:p>
          <a:p>
            <a:pPr algn="just"/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Forma: Exposição de pôster (obrigatório) com apresentação;</a:t>
            </a:r>
          </a:p>
          <a:p>
            <a:pPr algn="just"/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Altura: 120 cm (altura)</a:t>
            </a:r>
          </a:p>
          <a:p>
            <a:pPr algn="just"/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Largura: 90 cm (largura)</a:t>
            </a:r>
          </a:p>
          <a:p>
            <a:pPr algn="just"/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elaboração e confecção do pôster é de inteira responsabilidade do/a autor/a e/ou coautores/as.</a:t>
            </a:r>
          </a:p>
          <a:p>
            <a:pPr algn="just"/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</a:t>
            </a:r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o pôster possua estrutura para que seja pendurado em suporte.</a:t>
            </a:r>
          </a:p>
          <a:p>
            <a:pPr algn="just"/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apresentação será no dia 05/12/2024 às 19h. O pôster deve ser fixado, no mínimo, com 10 minutos de antecedência.</a:t>
            </a:r>
          </a:p>
        </p:txBody>
      </p:sp>
    </p:spTree>
    <p:extLst>
      <p:ext uri="{BB962C8B-B14F-4D97-AF65-F5344CB8AC3E}">
        <p14:creationId xmlns:p14="http://schemas.microsoft.com/office/powerpoint/2010/main" val="349955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199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Times New Roman</vt:lpstr>
      <vt:lpstr>Tema do Office 2013 - 2022</vt:lpstr>
      <vt:lpstr>TÍTULO DO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PROJETO, TÍTULO DO PROJETO</dc:title>
  <dc:creator>Adson Pereira de Souza</dc:creator>
  <cp:lastModifiedBy>Nara Alinne</cp:lastModifiedBy>
  <cp:revision>9</cp:revision>
  <dcterms:created xsi:type="dcterms:W3CDTF">2023-07-06T12:21:09Z</dcterms:created>
  <dcterms:modified xsi:type="dcterms:W3CDTF">2024-11-12T22:04:02Z</dcterms:modified>
</cp:coreProperties>
</file>