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</p:sldMasterIdLst>
  <p:sldIdLst>
    <p:sldId id="256" r:id="rId13"/>
  </p:sldIdLst>
  <p:sldSz cx="32399288" cy="43200638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43F"/>
    <a:srgbClr val="41F500"/>
    <a:srgbClr val="090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/>
    <p:restoredTop sz="94682"/>
  </p:normalViewPr>
  <p:slideViewPr>
    <p:cSldViewPr snapToGrid="0" snapToObjects="1">
      <p:cViewPr>
        <p:scale>
          <a:sx n="21" d="100"/>
          <a:sy n="21" d="100"/>
        </p:scale>
        <p:origin x="1188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/>
          </p:nvPr>
        </p:nvSpPr>
        <p:spPr>
          <a:xfrm>
            <a:off x="1619640" y="2319624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16560720" y="2319624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1619640" y="23196240"/>
            <a:ext cx="2915892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2915892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/>
          </p:nvPr>
        </p:nvSpPr>
        <p:spPr>
          <a:xfrm>
            <a:off x="1619640" y="23196240"/>
            <a:ext cx="2915892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1619640" y="2319624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/>
          </p:nvPr>
        </p:nvSpPr>
        <p:spPr>
          <a:xfrm>
            <a:off x="16560720" y="2319624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t-BR" sz="2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000" cy="25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000" cy="25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16560720" y="2319624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2915856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2915856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2915856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9" name="PlaceHolder 4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body"/>
          </p:nvPr>
        </p:nvSpPr>
        <p:spPr>
          <a:xfrm>
            <a:off x="16560720" y="23196240"/>
            <a:ext cx="1422900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938844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11478240" y="10108800"/>
            <a:ext cx="938844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21336840" y="10108800"/>
            <a:ext cx="938844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1619640" y="23196240"/>
            <a:ext cx="938844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21" name="PlaceHolder 6"/>
          <p:cNvSpPr>
            <a:spLocks noGrp="1"/>
          </p:cNvSpPr>
          <p:nvPr>
            <p:ph type="body"/>
          </p:nvPr>
        </p:nvSpPr>
        <p:spPr>
          <a:xfrm>
            <a:off x="11478240" y="23196240"/>
            <a:ext cx="938844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22" name="PlaceHolder 7"/>
          <p:cNvSpPr>
            <a:spLocks noGrp="1"/>
          </p:cNvSpPr>
          <p:nvPr>
            <p:ph type="body"/>
          </p:nvPr>
        </p:nvSpPr>
        <p:spPr>
          <a:xfrm>
            <a:off x="21336840" y="23196240"/>
            <a:ext cx="9388440" cy="1195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29158560" cy="25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000" cy="25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000" cy="2505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Clique para editar o formato de texto dos tópicos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2.º nível de tópicos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3.º nível de tópicos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4.º nível de tópicos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5.º nível de tópicos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6.º nível de tópicos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chemeClr val="dk1"/>
                </a:solidFill>
                <a:latin typeface="Arial"/>
              </a:rPr>
              <a:t>7.º nível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050000" y="7070040"/>
            <a:ext cx="24299280" cy="15039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4400" b="0" strike="noStrike" spc="-1">
                <a:solidFill>
                  <a:schemeClr val="dk1"/>
                </a:solidFill>
                <a:latin typeface="Arial"/>
              </a:rPr>
              <a:t>Clique para editar o formato do texto do título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84;p1"/>
          <p:cNvSpPr/>
          <p:nvPr/>
        </p:nvSpPr>
        <p:spPr>
          <a:xfrm>
            <a:off x="956520" y="4596911"/>
            <a:ext cx="30485160" cy="21716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21840" tIns="160920" rIns="321840" bIns="160920" anchor="t">
            <a:spAutoFit/>
          </a:bodyPr>
          <a:lstStyle/>
          <a:p>
            <a:pPr algn="ctr">
              <a:tabLst>
                <a:tab pos="0" algn="l"/>
              </a:tabLst>
            </a:pPr>
            <a:r>
              <a:rPr lang="pt-BR" sz="6000" b="1" dirty="0">
                <a:solidFill>
                  <a:srgbClr val="0114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  <a:br>
              <a:rPr lang="pt-BR" sz="6000" b="1" dirty="0">
                <a:solidFill>
                  <a:srgbClr val="01143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6000" b="1" dirty="0">
                <a:solidFill>
                  <a:srgbClr val="0114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ARIAL 60 PT, NEGRITO, CAIXA ALTA, CENTRALIZADO.</a:t>
            </a:r>
            <a:endParaRPr lang="pt-BR" sz="4800" b="1" strike="noStrike" spc="-1" dirty="0">
              <a:solidFill>
                <a:srgbClr val="0114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Google Shape;85;p1"/>
          <p:cNvSpPr/>
          <p:nvPr/>
        </p:nvSpPr>
        <p:spPr>
          <a:xfrm>
            <a:off x="1580404" y="6411600"/>
            <a:ext cx="29238480" cy="623429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21840" tIns="160920" rIns="321840" bIns="160920" anchor="t">
            <a:spAutoFit/>
          </a:bodyPr>
          <a:lstStyle/>
          <a:p>
            <a:pPr algn="ctr">
              <a:tabLst>
                <a:tab pos="0" algn="l"/>
              </a:tabLst>
            </a:pPr>
            <a:r>
              <a:rPr lang="pt-BR" sz="4000" u="sng" dirty="0"/>
              <a:t>João Silva¹</a:t>
            </a:r>
            <a:r>
              <a:rPr lang="pt-BR" sz="4000" dirty="0"/>
              <a:t>; Maria Souza²; Pedro Silva ³. </a:t>
            </a:r>
          </a:p>
          <a:p>
            <a:pPr algn="ctr">
              <a:tabLst>
                <a:tab pos="0" algn="l"/>
              </a:tabLst>
            </a:pPr>
            <a:r>
              <a:rPr lang="pt-BR" sz="4000" dirty="0"/>
              <a:t>Arial </a:t>
            </a:r>
            <a:r>
              <a:rPr lang="pt-BR" sz="4000" b="1" dirty="0"/>
              <a:t>40 </a:t>
            </a:r>
            <a:r>
              <a:rPr lang="pt-BR" sz="4000" b="1" dirty="0" err="1"/>
              <a:t>pt</a:t>
            </a:r>
            <a:r>
              <a:rPr lang="pt-BR" sz="4000" dirty="0"/>
              <a:t>, centralizado.</a:t>
            </a:r>
            <a:br>
              <a:rPr lang="pt-BR" sz="4000" dirty="0"/>
            </a:br>
            <a:r>
              <a:rPr lang="pt-BR" sz="4000" dirty="0"/>
              <a:t>Nome do apresentador </a:t>
            </a:r>
            <a:r>
              <a:rPr lang="pt-BR" sz="4000" b="1" dirty="0"/>
              <a:t>sublinhado</a:t>
            </a:r>
            <a:r>
              <a:rPr lang="pt-BR" sz="4000" dirty="0"/>
              <a:t>.</a:t>
            </a:r>
          </a:p>
          <a:p>
            <a:pPr algn="ctr">
              <a:tabLst>
                <a:tab pos="0" algn="l"/>
              </a:tabLst>
            </a:pPr>
            <a:endParaRPr lang="pt-BR" sz="4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tabLst>
                <a:tab pos="0" algn="l"/>
              </a:tabLst>
            </a:pPr>
            <a:r>
              <a:rPr lang="pt-BR" sz="3200" b="1" dirty="0"/>
              <a:t>¹ Filiações </a:t>
            </a:r>
            <a:r>
              <a:rPr lang="pt-BR" sz="3200" dirty="0"/>
              <a:t>Arial </a:t>
            </a:r>
            <a:r>
              <a:rPr lang="pt-BR" sz="3200" b="1" dirty="0"/>
              <a:t>32 </a:t>
            </a:r>
            <a:r>
              <a:rPr lang="pt-BR" sz="3200" b="1" dirty="0" err="1"/>
              <a:t>pt</a:t>
            </a:r>
            <a:r>
              <a:rPr lang="pt-BR" sz="3200" dirty="0"/>
              <a:t>, centralizado. Identificadas pelos números sobrescritos correspondentes aos autores.</a:t>
            </a:r>
            <a:endParaRPr lang="pt-BR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pt-BR" sz="32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pos="0" algn="l"/>
              </a:tabLst>
            </a:pPr>
            <a:endParaRPr lang="pt-BR" sz="4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pos="0" algn="l"/>
              </a:tabLst>
            </a:pPr>
            <a:endParaRPr lang="pt-BR" sz="4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pt-BR" sz="4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pt-BR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Google Shape;86;p1"/>
          <p:cNvSpPr/>
          <p:nvPr/>
        </p:nvSpPr>
        <p:spPr>
          <a:xfrm>
            <a:off x="1260000" y="10104120"/>
            <a:ext cx="13598280" cy="1248313"/>
          </a:xfrm>
          <a:prstGeom prst="rect">
            <a:avLst/>
          </a:prstGeom>
          <a:solidFill>
            <a:srgbClr val="01143F"/>
          </a:solidFill>
          <a:ln w="9525">
            <a:solidFill>
              <a:srgbClr val="090B1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21840" tIns="160920" rIns="321840" bIns="16092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6000" b="1" strike="noStrike" spc="-1">
                <a:solidFill>
                  <a:srgbClr val="FFFFFF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Introdução</a:t>
            </a:r>
            <a:endParaRPr lang="pt-BR" sz="6000" b="0" strike="noStrike" spc="-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Google Shape;87;p1"/>
          <p:cNvSpPr/>
          <p:nvPr/>
        </p:nvSpPr>
        <p:spPr>
          <a:xfrm>
            <a:off x="1260000" y="11535151"/>
            <a:ext cx="13628880" cy="93404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21840" tIns="160920" rIns="321840" bIns="1609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en-US" sz="4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Google Shape;88;p1"/>
          <p:cNvSpPr/>
          <p:nvPr/>
        </p:nvSpPr>
        <p:spPr>
          <a:xfrm>
            <a:off x="956520" y="21706800"/>
            <a:ext cx="13577760" cy="12288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21840" tIns="160920" rIns="321840" bIns="160920" anchor="t">
            <a:spAutoFit/>
          </a:bodyPr>
          <a:lstStyle/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Google Shape;89;p1"/>
          <p:cNvSpPr/>
          <p:nvPr/>
        </p:nvSpPr>
        <p:spPr>
          <a:xfrm>
            <a:off x="956520" y="20375431"/>
            <a:ext cx="13577760" cy="1248313"/>
          </a:xfrm>
          <a:prstGeom prst="rect">
            <a:avLst/>
          </a:prstGeom>
          <a:solidFill>
            <a:srgbClr val="01143F"/>
          </a:solidFill>
          <a:ln w="0">
            <a:solidFill>
              <a:srgbClr val="05377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21840" tIns="160920" rIns="321840" bIns="160920" anchor="t">
            <a:spAutoFit/>
          </a:bodyPr>
          <a:lstStyle/>
          <a:p>
            <a:pPr algn="ctr">
              <a:tabLst>
                <a:tab pos="0" algn="l"/>
              </a:tabLst>
            </a:pPr>
            <a:r>
              <a:rPr lang="en-US" sz="60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Objetivos</a:t>
            </a:r>
            <a:endParaRPr lang="en-US" sz="600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9" name="Google Shape;90;p1"/>
          <p:cNvSpPr/>
          <p:nvPr/>
        </p:nvSpPr>
        <p:spPr>
          <a:xfrm>
            <a:off x="17439480" y="20436916"/>
            <a:ext cx="13598280" cy="12324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21840" tIns="160920" rIns="321840" bIns="1609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conclusão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pesquisa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70" name="Google Shape;92;p1"/>
          <p:cNvSpPr/>
          <p:nvPr/>
        </p:nvSpPr>
        <p:spPr>
          <a:xfrm>
            <a:off x="17460000" y="19080000"/>
            <a:ext cx="13598280" cy="1248313"/>
          </a:xfrm>
          <a:prstGeom prst="rect">
            <a:avLst/>
          </a:prstGeom>
          <a:solidFill>
            <a:srgbClr val="01143F"/>
          </a:solidFill>
          <a:ln w="9525">
            <a:solidFill>
              <a:srgbClr val="05377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21840" tIns="160920" rIns="321840" bIns="160920" anchor="t">
            <a:spAutoFit/>
          </a:bodyPr>
          <a:lstStyle/>
          <a:p>
            <a:pPr algn="ctr"/>
            <a:r>
              <a:rPr lang="en-US" sz="60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Conclusão</a:t>
            </a:r>
            <a:endParaRPr lang="en-US" sz="600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1" name="Google Shape;93;p1"/>
          <p:cNvSpPr/>
          <p:nvPr/>
        </p:nvSpPr>
        <p:spPr>
          <a:xfrm>
            <a:off x="17535240" y="28440000"/>
            <a:ext cx="13964760" cy="1248313"/>
          </a:xfrm>
          <a:prstGeom prst="rect">
            <a:avLst/>
          </a:prstGeom>
          <a:solidFill>
            <a:srgbClr val="01143F"/>
          </a:solidFill>
          <a:ln w="9525">
            <a:solidFill>
              <a:srgbClr val="05377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21840" tIns="160920" rIns="321840" bIns="16092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6000" b="1" strike="noStrike" spc="-1" dirty="0">
                <a:solidFill>
                  <a:srgbClr val="F2F2F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Agradecimentos</a:t>
            </a:r>
            <a:endParaRPr lang="pt-BR" sz="6000" b="0" strike="noStrike" spc="-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Google Shape;94;p1"/>
          <p:cNvSpPr/>
          <p:nvPr/>
        </p:nvSpPr>
        <p:spPr>
          <a:xfrm>
            <a:off x="17640000" y="35664120"/>
            <a:ext cx="13964760" cy="1248313"/>
          </a:xfrm>
          <a:prstGeom prst="rect">
            <a:avLst/>
          </a:prstGeom>
          <a:solidFill>
            <a:srgbClr val="01143F"/>
          </a:solidFill>
          <a:ln w="9525">
            <a:solidFill>
              <a:srgbClr val="05377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21840" tIns="160920" rIns="321840" bIns="16092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pt-BR" sz="6000" b="1" strike="noStrike" spc="-1" dirty="0">
                <a:solidFill>
                  <a:srgbClr val="F2F2F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Referências</a:t>
            </a:r>
            <a:endParaRPr lang="pt-BR" sz="6000" b="0" strike="noStrike" spc="-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Google Shape;95;p1"/>
          <p:cNvSpPr/>
          <p:nvPr/>
        </p:nvSpPr>
        <p:spPr>
          <a:xfrm>
            <a:off x="17460000" y="29596633"/>
            <a:ext cx="13964760" cy="32637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21840" tIns="160920" rIns="321840" bIns="1609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texto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agradecimento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para as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instituições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empresas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órgãos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envolvidos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  <p:sp>
        <p:nvSpPr>
          <p:cNvPr id="79" name="CaixaDeTexto 78"/>
          <p:cNvSpPr txBox="1"/>
          <p:nvPr/>
        </p:nvSpPr>
        <p:spPr>
          <a:xfrm>
            <a:off x="17639999" y="37440000"/>
            <a:ext cx="14304365" cy="378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referências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endParaRPr lang="pt-BR" sz="4400" spc="-1" dirty="0">
              <a:solidFill>
                <a:srgbClr val="000000"/>
              </a:solidFill>
            </a:endParaRPr>
          </a:p>
          <a:p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11B916-3C8C-8755-D276-3F09AC5D9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294" y="-78498"/>
            <a:ext cx="32781370" cy="465877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95566C7-1A1A-9808-3BEA-3BC759FA4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246915"/>
            <a:ext cx="32426288" cy="994833"/>
          </a:xfrm>
          <a:prstGeom prst="rect">
            <a:avLst/>
          </a:prstGeom>
        </p:spPr>
      </p:pic>
      <p:sp>
        <p:nvSpPr>
          <p:cNvPr id="7" name="Google Shape;89;p1">
            <a:extLst>
              <a:ext uri="{FF2B5EF4-FFF2-40B4-BE49-F238E27FC236}">
                <a16:creationId xmlns:a16="http://schemas.microsoft.com/office/drawing/2014/main" id="{885B39E6-5578-2E59-82D7-C49D5DAF82F5}"/>
              </a:ext>
            </a:extLst>
          </p:cNvPr>
          <p:cNvSpPr/>
          <p:nvPr/>
        </p:nvSpPr>
        <p:spPr>
          <a:xfrm>
            <a:off x="956520" y="25722346"/>
            <a:ext cx="13577760" cy="1248313"/>
          </a:xfrm>
          <a:prstGeom prst="rect">
            <a:avLst/>
          </a:prstGeom>
          <a:solidFill>
            <a:srgbClr val="01143F"/>
          </a:solidFill>
          <a:ln w="0">
            <a:solidFill>
              <a:srgbClr val="05377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21840" tIns="160920" rIns="321840" bIns="160920" anchor="t">
            <a:spAutoFit/>
          </a:bodyPr>
          <a:lstStyle/>
          <a:p>
            <a:pPr algn="ctr">
              <a:tabLst>
                <a:tab pos="0" algn="l"/>
              </a:tabLst>
            </a:pPr>
            <a:r>
              <a:rPr lang="en-US" sz="60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Materiais</a:t>
            </a:r>
            <a:r>
              <a:rPr lang="en-US" sz="6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60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Métodos</a:t>
            </a:r>
            <a:endParaRPr lang="en-US" sz="600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Google Shape;88;p1">
            <a:extLst>
              <a:ext uri="{FF2B5EF4-FFF2-40B4-BE49-F238E27FC236}">
                <a16:creationId xmlns:a16="http://schemas.microsoft.com/office/drawing/2014/main" id="{2333F34B-6CD1-1DEA-8163-7DFE67A255C6}"/>
              </a:ext>
            </a:extLst>
          </p:cNvPr>
          <p:cNvSpPr/>
          <p:nvPr/>
        </p:nvSpPr>
        <p:spPr>
          <a:xfrm>
            <a:off x="956520" y="26985733"/>
            <a:ext cx="13577760" cy="326373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21840" tIns="160920" rIns="321840" bIns="1609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descritivo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métodos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Sinta-se livre para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imagens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outros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mídia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  <p:sp>
        <p:nvSpPr>
          <p:cNvPr id="11" name="Google Shape;89;p1">
            <a:extLst>
              <a:ext uri="{FF2B5EF4-FFF2-40B4-BE49-F238E27FC236}">
                <a16:creationId xmlns:a16="http://schemas.microsoft.com/office/drawing/2014/main" id="{CC15C871-6487-2D15-68FE-00C7D389E679}"/>
              </a:ext>
            </a:extLst>
          </p:cNvPr>
          <p:cNvSpPr/>
          <p:nvPr/>
        </p:nvSpPr>
        <p:spPr>
          <a:xfrm>
            <a:off x="17460000" y="10023944"/>
            <a:ext cx="13577760" cy="1248313"/>
          </a:xfrm>
          <a:prstGeom prst="rect">
            <a:avLst/>
          </a:prstGeom>
          <a:solidFill>
            <a:srgbClr val="01143F"/>
          </a:solidFill>
          <a:ln w="0">
            <a:solidFill>
              <a:srgbClr val="05377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21840" tIns="160920" rIns="321840" bIns="160920" anchor="t">
            <a:spAutoFit/>
          </a:bodyPr>
          <a:lstStyle/>
          <a:p>
            <a:pPr algn="ctr"/>
            <a:r>
              <a:rPr lang="en-US" sz="60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Resultados</a:t>
            </a:r>
            <a:r>
              <a:rPr lang="en-US" sz="60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600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Discussões</a:t>
            </a:r>
            <a:endParaRPr lang="en-US" sz="6000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Google Shape;87;p1">
            <a:extLst>
              <a:ext uri="{FF2B5EF4-FFF2-40B4-BE49-F238E27FC236}">
                <a16:creationId xmlns:a16="http://schemas.microsoft.com/office/drawing/2014/main" id="{F6632158-2196-5B7D-99BF-C3007B93B802}"/>
              </a:ext>
            </a:extLst>
          </p:cNvPr>
          <p:cNvSpPr/>
          <p:nvPr/>
        </p:nvSpPr>
        <p:spPr>
          <a:xfrm>
            <a:off x="17667030" y="11535151"/>
            <a:ext cx="13628880" cy="93404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321840" tIns="160920" rIns="321840" bIns="1609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discussões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Sinta-se livre para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imagens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outros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44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mídia</a:t>
            </a:r>
            <a:r>
              <a:rPr lang="en-US" sz="4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50000"/>
              </a:lnSpc>
              <a:tabLst>
                <a:tab pos="0" algn="l"/>
              </a:tabLst>
            </a:pP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</TotalTime>
  <Words>150</Words>
  <Application>Microsoft Office PowerPoint</Application>
  <PresentationFormat>Personalizar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12</vt:i4>
      </vt:variant>
      <vt:variant>
        <vt:lpstr>Títulos de slides</vt:lpstr>
      </vt:variant>
      <vt:variant>
        <vt:i4>1</vt:i4>
      </vt:variant>
    </vt:vector>
  </HeadingPairs>
  <TitlesOfParts>
    <vt:vector size="18" baseType="lpstr">
      <vt:lpstr>Arial</vt:lpstr>
      <vt:lpstr>Open Sans</vt:lpstr>
      <vt:lpstr>Open Sans Bold</vt:lpstr>
      <vt:lpstr>Symbol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Thiago Qualhato</dc:creator>
  <dc:description/>
  <cp:lastModifiedBy>LUCAS FERREIRA</cp:lastModifiedBy>
  <cp:revision>10</cp:revision>
  <dcterms:created xsi:type="dcterms:W3CDTF">2021-03-25T19:13:10Z</dcterms:created>
  <dcterms:modified xsi:type="dcterms:W3CDTF">2026-08-19T13:04:36Z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Personalizar</vt:lpwstr>
  </property>
  <property fmtid="{D5CDD505-2E9C-101B-9397-08002B2CF9AE}" pid="4" name="Slides">
    <vt:i4>1</vt:i4>
  </property>
</Properties>
</file>