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EC5F3-35C1-4DAA-A281-AC72F32BF359}" v="3" dt="2023-04-18T18:21:32.542"/>
    <p1510:client id="{ED2253D6-9C6E-435E-9A99-C298B9D38200}" v="8" dt="2023-04-17T23:04:42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-1771" y="-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21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08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9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60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98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9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25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1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5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59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9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21B5-FD1B-4B58-9C34-AB5C95A77463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E8FE-C0C3-48BF-ADF8-52E5958B3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6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52940DB1-A8E3-B840-ECCF-1A94DA06EB88}"/>
              </a:ext>
            </a:extLst>
          </p:cNvPr>
          <p:cNvSpPr/>
          <p:nvPr/>
        </p:nvSpPr>
        <p:spPr>
          <a:xfrm>
            <a:off x="877108" y="1056679"/>
            <a:ext cx="30645072" cy="41300412"/>
          </a:xfrm>
          <a:prstGeom prst="rect">
            <a:avLst/>
          </a:prstGeom>
          <a:blipFill dpi="0"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saturation sat="304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C293D90-098E-40DF-AB79-78E964411753}"/>
              </a:ext>
            </a:extLst>
          </p:cNvPr>
          <p:cNvSpPr txBox="1"/>
          <p:nvPr/>
        </p:nvSpPr>
        <p:spPr>
          <a:xfrm>
            <a:off x="2263546" y="4917258"/>
            <a:ext cx="28740238" cy="337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  <a:endParaRPr lang="pt-BR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Nomes</a:t>
            </a:r>
            <a:endParaRPr lang="pt-BR" altLang="pt-BR" sz="5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buSzPct val="100000"/>
            </a:pPr>
            <a:r>
              <a:rPr lang="pt-BR" altLang="pt-BR" sz="3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pt-BR" altLang="pt-BR" sz="3600" dirty="0">
                <a:solidFill>
                  <a:srgbClr val="000000"/>
                </a:solidFill>
                <a:cs typeface="Arial" panose="020B0604020202020204" pitchFamily="34" charset="0"/>
              </a:rPr>
              <a:t>Bolsista de Iniciação Científica - PIBIC, Instituto Federal Goiano – Campus Campos Belos</a:t>
            </a:r>
            <a:endParaRPr lang="pt-BR" altLang="pt-BR" sz="360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buSzPct val="100000"/>
            </a:pPr>
            <a:r>
              <a:rPr lang="pt-BR" altLang="pt-BR" sz="3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pt-BR" altLang="pt-BR" sz="3600" dirty="0">
                <a:solidFill>
                  <a:srgbClr val="000000"/>
                </a:solidFill>
                <a:cs typeface="Arial" panose="020B0604020202020204" pitchFamily="34" charset="0"/>
              </a:rPr>
              <a:t>Professora do IF Goiano – Campus Campos Belos</a:t>
            </a:r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xmlns="" id="{DF8D46F8-23B9-4DF4-901C-5DFB86E8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530" y="8012333"/>
            <a:ext cx="13681075" cy="1034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endParaRPr lang="pt-BR" altLang="pt-BR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/>
            <a:r>
              <a:rPr lang="pt-BR" altLang="pt-BR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altLang="pt-BR" sz="3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In non urna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porta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et libero.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nunc,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tângulo 11">
            <a:extLst>
              <a:ext uri="{FF2B5EF4-FFF2-40B4-BE49-F238E27FC236}">
                <a16:creationId xmlns:a16="http://schemas.microsoft.com/office/drawing/2014/main" xmlns="" id="{60039E08-DF75-4290-85E2-29841D207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530" y="19027317"/>
            <a:ext cx="1371811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1" hangingPunct="1"/>
            <a:r>
              <a:rPr lang="pt-BR" alt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defTabSz="914400" eaLnBrk="1" hangingPunct="1"/>
            <a:r>
              <a:rPr lang="pt-BR" alt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 defTabSz="914400"/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In non urna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porta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</a:p>
          <a:p>
            <a:pPr algn="just" defTabSz="914400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/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  <a:p>
            <a:pPr algn="just" defTabSz="914400"/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</a:t>
            </a:r>
          </a:p>
        </p:txBody>
      </p:sp>
      <p:sp>
        <p:nvSpPr>
          <p:cNvPr id="11" name="Retângulo 14">
            <a:extLst>
              <a:ext uri="{FF2B5EF4-FFF2-40B4-BE49-F238E27FC236}">
                <a16:creationId xmlns:a16="http://schemas.microsoft.com/office/drawing/2014/main" xmlns="" id="{A495DC0D-4F3E-4339-A30C-8D517707D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939" y="26344763"/>
            <a:ext cx="13646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r>
              <a:rPr lang="pt-BR" alt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altLang="pt-BR" sz="3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magna quis,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914400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6">
            <a:extLst>
              <a:ext uri="{FF2B5EF4-FFF2-40B4-BE49-F238E27FC236}">
                <a16:creationId xmlns:a16="http://schemas.microsoft.com/office/drawing/2014/main" xmlns="" id="{9AF4CCCC-0C05-4947-8389-9F4C392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4201" y="30385233"/>
            <a:ext cx="13676054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1" hangingPunct="1"/>
            <a:r>
              <a:rPr lang="pt-BR" alt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  <a:p>
            <a:pPr algn="just" defTabSz="914400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SILVA, Rita de Cássia Carvalho.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Matemática na Engenharia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Disponível em: &lt;http://ritaccs.pro.br/site/importancia-da-matematica-na-engenharia/&gt;. Acesso em 22 de junho de 2019. </a:t>
            </a:r>
          </a:p>
          <a:p>
            <a:pPr algn="just" defTabSz="914400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SANTOS, R.N; NICOLLET, A. S.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Disciplinas Matemáticas em Cursos Superiores de Engenharia da Faculdade de Ciências Exatas e Tecnologia da PUC/SP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2011. </a:t>
            </a:r>
          </a:p>
          <a:p>
            <a:pPr algn="just" defTabSz="914400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MASOLA, W. J.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Um estudo sobre os déficits de aprendizagem matemática dos alunos ingressantes no ensino superior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In: Anais do Encontro de Produção Discente PUCSP/Cruzeiro do Sul, São Paulo. p. 1-9. 2012. </a:t>
            </a:r>
          </a:p>
          <a:p>
            <a:pPr algn="just" defTabSz="914400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D'AMBROSIO, U.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Educação Matemática: da teoria à prática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Campinas: Papirus, 121p. 1996. </a:t>
            </a:r>
          </a:p>
          <a:p>
            <a:pPr algn="just" defTabSz="914400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MARCONI, M. A.; LAKATOS, E. M.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Fundamentos de Metodologia Científica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5.ed. São Paulo: Atlas, 2003. </a:t>
            </a:r>
            <a:endParaRPr lang="pt-BR" altLang="pt-BR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5">
            <a:extLst>
              <a:ext uri="{FF2B5EF4-FFF2-40B4-BE49-F238E27FC236}">
                <a16:creationId xmlns:a16="http://schemas.microsoft.com/office/drawing/2014/main" xmlns="" id="{831D7986-587C-44D0-9803-976185FE4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2041" y="25767624"/>
            <a:ext cx="13676053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1" hangingPunct="1"/>
            <a:r>
              <a:rPr lang="pt-BR" alt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pPr algn="just" defTabSz="914400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Este trabalho poderá contribuir de forma positiva para o planejamento e as aulas dos professores de TCC do IF Goiano – Campus</a:t>
            </a:r>
            <a:r>
              <a:rPr lang="pt-BR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Campos Belos, sendo capaz de motivar e despertar o maior interesse do estudante e lhe proporcionar um melhor ensino/aprendizagem, tanto nessa disciplina, quanto nas técnicas e outras disciplinas correlacionadas que a utiliza como ferramenta. </a:t>
            </a:r>
            <a:endParaRPr lang="pt-BR" altLang="pt-BR" sz="3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8">
            <a:extLst>
              <a:ext uri="{FF2B5EF4-FFF2-40B4-BE49-F238E27FC236}">
                <a16:creationId xmlns:a16="http://schemas.microsoft.com/office/drawing/2014/main" xmlns="" id="{FD4AA0AA-2527-D299-9331-23C74ECAE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2041" y="8289332"/>
            <a:ext cx="13681075" cy="17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In non urna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porta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et libero.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nunc,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augue.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et libero.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augue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nunc,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augue.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et libero.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8">
            <a:extLst>
              <a:ext uri="{FF2B5EF4-FFF2-40B4-BE49-F238E27FC236}">
                <a16:creationId xmlns:a16="http://schemas.microsoft.com/office/drawing/2014/main" xmlns="" id="{9696D456-7670-6E1C-DE10-BE450EA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014" y="29761083"/>
            <a:ext cx="13681075" cy="87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r>
              <a:rPr lang="pt-BR" alt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FUNDAMENTAÇÃO TEÓRICA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In non urna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porta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est,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est,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10" descr="C:\Users\flavi\Downloads\Design sem nom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30" y="1301673"/>
            <a:ext cx="3597520" cy="49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lavi\Downloads\Imagem11111111111111111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175788"/>
            <a:ext cx="24460200" cy="37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2" y="39433499"/>
            <a:ext cx="30375284" cy="29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14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311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Taina Cunha Borges</dc:creator>
  <cp:lastModifiedBy>Flávio Silva de Oliveira</cp:lastModifiedBy>
  <cp:revision>16</cp:revision>
  <dcterms:created xsi:type="dcterms:W3CDTF">2022-10-06T19:40:15Z</dcterms:created>
  <dcterms:modified xsi:type="dcterms:W3CDTF">2023-10-30T18:40:24Z</dcterms:modified>
</cp:coreProperties>
</file>