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31"/>
    <p:restoredTop sz="96405"/>
  </p:normalViewPr>
  <p:slideViewPr>
    <p:cSldViewPr snapToGrid="0">
      <p:cViewPr varScale="1">
        <p:scale>
          <a:sx n="113" d="100"/>
          <a:sy n="113" d="100"/>
        </p:scale>
        <p:origin x="69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9002F-A6AE-074A-AE11-516ACB38A52F}" type="datetimeFigureOut">
              <a:rPr lang="pt-BR" smtClean="0"/>
              <a:t>13/07/2024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AB732-4E39-5B49-9005-2A840D1B1E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0416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9002F-A6AE-074A-AE11-516ACB38A52F}" type="datetimeFigureOut">
              <a:rPr lang="pt-BR" smtClean="0"/>
              <a:t>13/07/2024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AB732-4E39-5B49-9005-2A840D1B1E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7209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9002F-A6AE-074A-AE11-516ACB38A52F}" type="datetimeFigureOut">
              <a:rPr lang="pt-BR" smtClean="0"/>
              <a:t>13/07/2024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AB732-4E39-5B49-9005-2A840D1B1E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9100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9002F-A6AE-074A-AE11-516ACB38A52F}" type="datetimeFigureOut">
              <a:rPr lang="pt-BR" smtClean="0"/>
              <a:t>13/07/2024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AB732-4E39-5B49-9005-2A840D1B1E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199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9002F-A6AE-074A-AE11-516ACB38A52F}" type="datetimeFigureOut">
              <a:rPr lang="pt-BR" smtClean="0"/>
              <a:t>13/07/2024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AB732-4E39-5B49-9005-2A840D1B1E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5149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9002F-A6AE-074A-AE11-516ACB38A52F}" type="datetimeFigureOut">
              <a:rPr lang="pt-BR" smtClean="0"/>
              <a:t>13/07/2024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AB732-4E39-5B49-9005-2A840D1B1E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7907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9002F-A6AE-074A-AE11-516ACB38A52F}" type="datetimeFigureOut">
              <a:rPr lang="pt-BR" smtClean="0"/>
              <a:t>13/07/2024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AB732-4E39-5B49-9005-2A840D1B1E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8284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9002F-A6AE-074A-AE11-516ACB38A52F}" type="datetimeFigureOut">
              <a:rPr lang="pt-BR" smtClean="0"/>
              <a:t>13/07/2024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AB732-4E39-5B49-9005-2A840D1B1E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7311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9002F-A6AE-074A-AE11-516ACB38A52F}" type="datetimeFigureOut">
              <a:rPr lang="pt-BR" smtClean="0"/>
              <a:t>13/07/2024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AB732-4E39-5B49-9005-2A840D1B1E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5894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9002F-A6AE-074A-AE11-516ACB38A52F}" type="datetimeFigureOut">
              <a:rPr lang="pt-BR" smtClean="0"/>
              <a:t>13/07/2024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AB732-4E39-5B49-9005-2A840D1B1E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7442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9002F-A6AE-074A-AE11-516ACB38A52F}" type="datetimeFigureOut">
              <a:rPr lang="pt-BR" smtClean="0"/>
              <a:t>13/07/2024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AB732-4E39-5B49-9005-2A840D1B1E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5026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9002F-A6AE-074A-AE11-516ACB38A52F}" type="datetimeFigureOut">
              <a:rPr lang="pt-BR" smtClean="0"/>
              <a:t>13/07/2024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DAB732-4E39-5B49-9005-2A840D1B1E0C}" type="slidenum">
              <a:rPr lang="pt-BR" smtClean="0"/>
              <a:t>‹nº›</a:t>
            </a:fld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AE87C794-4CC5-39FD-E618-0FB2B72EA71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0" y="0"/>
            <a:ext cx="914400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97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3012B777-ED74-0007-A61B-05D8386AEFD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FCC5E53-AA5F-789A-CFBB-D5B590260A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01035" y="586733"/>
            <a:ext cx="4831976" cy="1790700"/>
          </a:xfrm>
        </p:spPr>
        <p:txBody>
          <a:bodyPr anchor="ctr">
            <a:normAutofit fontScale="90000"/>
          </a:bodyPr>
          <a:lstStyle/>
          <a:p>
            <a:r>
              <a:rPr lang="pt-BR" sz="6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TÍTULO DA APRESENTAÇÃO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FD0986E-E409-A9D3-60B9-D4EEDF7922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15017" y="2377433"/>
            <a:ext cx="5204012" cy="1241822"/>
          </a:xfrm>
        </p:spPr>
        <p:txBody>
          <a:bodyPr/>
          <a:lstStyle/>
          <a:p>
            <a:r>
              <a:rPr lang="pt-BR" dirty="0">
                <a:solidFill>
                  <a:srgbClr val="FFFF00"/>
                </a:solidFill>
              </a:rPr>
              <a:t>NOME(S) DO(S) AUTOR(ES)</a:t>
            </a:r>
          </a:p>
          <a:p>
            <a:r>
              <a:rPr lang="pt-BR" dirty="0">
                <a:solidFill>
                  <a:srgbClr val="FFFF00"/>
                </a:solidFill>
              </a:rPr>
              <a:t>NOME DO ORIENTADOR</a:t>
            </a:r>
          </a:p>
          <a:p>
            <a:r>
              <a:rPr lang="pt-BR" dirty="0">
                <a:solidFill>
                  <a:srgbClr val="FFFF00"/>
                </a:solidFill>
              </a:rPr>
              <a:t>CAMPUS XXX</a:t>
            </a:r>
          </a:p>
        </p:txBody>
      </p:sp>
    </p:spTree>
    <p:extLst>
      <p:ext uri="{BB962C8B-B14F-4D97-AF65-F5344CB8AC3E}">
        <p14:creationId xmlns:p14="http://schemas.microsoft.com/office/powerpoint/2010/main" val="1582505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2995EE-D38D-D862-D133-778D5E40D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Título do Projeto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327E700-17CC-755D-3CBA-C403037244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INTRODUÇÃO</a:t>
            </a:r>
          </a:p>
        </p:txBody>
      </p:sp>
    </p:spTree>
    <p:extLst>
      <p:ext uri="{BB962C8B-B14F-4D97-AF65-F5344CB8AC3E}">
        <p14:creationId xmlns:p14="http://schemas.microsoft.com/office/powerpoint/2010/main" val="3634205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2995EE-D38D-D862-D133-778D5E40D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Título do Projeto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327E700-17CC-755D-3CBA-C403037244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OBJETIVO</a:t>
            </a:r>
          </a:p>
        </p:txBody>
      </p:sp>
    </p:spTree>
    <p:extLst>
      <p:ext uri="{BB962C8B-B14F-4D97-AF65-F5344CB8AC3E}">
        <p14:creationId xmlns:p14="http://schemas.microsoft.com/office/powerpoint/2010/main" val="1781106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2995EE-D38D-D862-D133-778D5E40D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Título do Projeto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327E700-17CC-755D-3CBA-C403037244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METODOLOGIA</a:t>
            </a:r>
          </a:p>
          <a:p>
            <a:pPr lvl="1"/>
            <a:r>
              <a:rPr lang="pt-BR" dirty="0" err="1"/>
              <a:t>Obs</a:t>
            </a:r>
            <a:r>
              <a:rPr lang="pt-BR" dirty="0"/>
              <a:t>: O(a) proponente poderá inserir fotos, caso seja pertinente.</a:t>
            </a:r>
          </a:p>
        </p:txBody>
      </p:sp>
    </p:spTree>
    <p:extLst>
      <p:ext uri="{BB962C8B-B14F-4D97-AF65-F5344CB8AC3E}">
        <p14:creationId xmlns:p14="http://schemas.microsoft.com/office/powerpoint/2010/main" val="277426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2995EE-D38D-D862-D133-778D5E40D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Título do Projeto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327E700-17CC-755D-3CBA-C403037244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RESULTADOS</a:t>
            </a:r>
          </a:p>
          <a:p>
            <a:pPr lvl="1"/>
            <a:r>
              <a:rPr lang="pt-BR" dirty="0" err="1"/>
              <a:t>Obs</a:t>
            </a:r>
            <a:r>
              <a:rPr lang="pt-BR" dirty="0"/>
              <a:t>: O(a) proponente poderá inserir fotos, caso seja pertinente.</a:t>
            </a:r>
          </a:p>
          <a:p>
            <a:pPr marL="342900" lvl="1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7001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2995EE-D38D-D862-D133-778D5E40D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Título do Projeto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327E700-17CC-755D-3CBA-C403037244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AGRADECIMENTOS</a:t>
            </a:r>
          </a:p>
          <a:p>
            <a:pPr lvl="1" algn="just"/>
            <a:r>
              <a:rPr lang="pt-BR" dirty="0" err="1"/>
              <a:t>Obs</a:t>
            </a:r>
            <a:r>
              <a:rPr lang="pt-BR" dirty="0"/>
              <a:t>: Agradecer o apoio dos órgãos de fomento e demais profissionais/instituições que contribuíram com a pesquisa</a:t>
            </a:r>
          </a:p>
          <a:p>
            <a:pPr marL="342900" lvl="1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39631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2995EE-D38D-D862-D133-778D5E40D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Título do Projeto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327E700-17CC-755D-3CBA-C403037244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CONTATOS</a:t>
            </a:r>
          </a:p>
          <a:p>
            <a:pPr lvl="1"/>
            <a:r>
              <a:rPr lang="pt-BR" dirty="0" err="1"/>
              <a:t>Obs</a:t>
            </a:r>
            <a:r>
              <a:rPr lang="pt-BR" dirty="0"/>
              <a:t>: Pessoal e do grupo de pesquisa (se for o caso)</a:t>
            </a:r>
          </a:p>
        </p:txBody>
      </p:sp>
    </p:spTree>
    <p:extLst>
      <p:ext uri="{BB962C8B-B14F-4D97-AF65-F5344CB8AC3E}">
        <p14:creationId xmlns:p14="http://schemas.microsoft.com/office/powerpoint/2010/main" val="250448598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20</TotalTime>
  <Words>107</Words>
  <Application>Microsoft Office PowerPoint</Application>
  <PresentationFormat>Apresentação na tela (16:9)</PresentationFormat>
  <Paragraphs>20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do Office</vt:lpstr>
      <vt:lpstr>TÍTULO DA APRESENTAÇÃO</vt:lpstr>
      <vt:lpstr>Título do Projeto</vt:lpstr>
      <vt:lpstr>Título do Projeto</vt:lpstr>
      <vt:lpstr>Título do Projeto</vt:lpstr>
      <vt:lpstr>Título do Projeto</vt:lpstr>
      <vt:lpstr>Título do Projeto</vt:lpstr>
      <vt:lpstr>Título do Projeto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DA APRESENTAÇÃO</dc:title>
  <dc:creator>Adson Pereira de Souza</dc:creator>
  <cp:lastModifiedBy>Tereza Chaves</cp:lastModifiedBy>
  <cp:revision>9</cp:revision>
  <dcterms:created xsi:type="dcterms:W3CDTF">2024-06-27T14:21:58Z</dcterms:created>
  <dcterms:modified xsi:type="dcterms:W3CDTF">2024-07-13T07:42:14Z</dcterms:modified>
</cp:coreProperties>
</file>