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07DDA-3DE1-42E6-8D52-9B698D8A5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D6D5E8-F595-4D0C-B3F8-169230A4C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2265B4-75F9-4D2D-8A35-5F5E255F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1E0FE9-E958-44DF-B7F1-CEFE4EA72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896C75-92B2-4DAA-B627-5E14FB37E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91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D41ED-2539-4440-BE5E-4EB44A64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CF4937-786A-4091-9678-AA92ECC32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A0DE12-00A7-4117-A111-3FF0B8983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8DCA61-727E-4DFF-B766-430E1B2F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18658B-9062-46D1-A154-6ED0F111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48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60EB2-F229-47E1-8249-30234E1E9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79BE6F-30DD-48D6-8A40-A4F2D2B92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C6226E-61AC-456B-AC9F-32EA6BA4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EDE6B4-083C-45C3-97B5-FBA43BAC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E8D2D1-4D1A-4B14-9FC5-00F9C318B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233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6BA53-B474-47B2-B763-4078507B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7CE20A-8BE5-40CC-8F07-FF0E88737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270FF0-790E-4DA0-B2C4-4352B51C2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591A51-329D-48DA-8541-9526BD4B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E67C555-F683-4BB2-8919-934321BD6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879311-2508-4B0A-BFC5-5E2A3ECEA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655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F5E30-9E26-4DA3-85CF-E834B18F8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7C6B03-BDEC-4C51-8DC6-446154E9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4AFA77-B198-480D-90C1-79655F316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CC14E99-01FA-4D9D-B9D2-3B86C1BC8A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849F649-D23D-4FC2-8091-75652EBD19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45FDE5-3A70-4389-815E-E55FA0AB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5F5F7AB-5E97-425E-BA2A-0931CFC5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EC3748F-3D7F-4904-9723-655136C5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79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BDF58-CA2C-4148-9D1E-98F9ADE0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597D893-50E6-40E3-8572-9A9D504B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02C3E3-77BD-4E05-BD70-1A8D4E2CE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48AD133-FE78-4134-ACD6-057BAAF3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5421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20C87E-FA2D-49CD-BF55-412FEE60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6595CFD-C43F-44C9-955C-AAFB667F2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3C947D-B4EF-488A-B288-BDBB70D7F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3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85CF2-8041-4B93-8F11-BF4784C0D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2E7202-E56B-4CAA-AD36-3C0662F3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45E60B-310B-4E9C-A0E6-5882EB72A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2D985F-19BE-427D-9CB1-0D0C8828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D09B7-E5CB-4835-9951-EC5A6F4F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884F00-C307-4D99-A6F7-A0FEFE719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115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0EFEE-B7A9-4660-944C-39E44A6A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A6CDDB6-388A-4330-82A6-FA019E4C9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A8CF879-CB56-4B0C-B99E-BAAA64F06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496661D-FD87-4762-A604-8A2960E42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EB0F0E-F8B4-43FE-B374-75C341D9C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B352FA-850A-4E17-ADB1-2D583CA6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7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F3D7C-E7C0-4A90-9ECA-86CBF25D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EC3E01-C8AD-4202-87D8-DFF901CC3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0A5E7A-6B94-4050-9BE3-1FA5BE49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C3ABD4-6842-412D-91D0-905D6C97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732172-2456-4DB2-B115-E78358318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821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9846C5-DB3A-4707-ADBC-FB85C9ACB1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BC7CC41-C70D-46A3-8EFA-9D0DBDB52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DBBA35-B03D-43D9-88E3-8229EDA8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27141A-E041-4A80-B151-DB9838E97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64F79E-206A-45F0-B07C-374DBBBB1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607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1D347F5-3201-4FD2-8F37-9B226B35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636AB-B68C-4EBB-94A4-E9468A7EB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D455C8-D94F-456A-AF7B-C8C830EDC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C9C55-1F63-45D8-A5B7-E21411D18023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FEAAE5-EEEB-405E-A06E-E3CA7EE18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F591C7-AE29-4027-9888-C074F71AB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6C095-4DC2-4D65-8F11-0F05EB038914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2D7ED87-2FA4-4444-A847-C687ECE56A9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"/>
            <a:ext cx="12192000" cy="685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F55757F-280E-427F-B96B-305B119BE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"/>
            <a:ext cx="12192000" cy="685740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1F553F-A719-4DCF-9671-9F2195202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445" y="939439"/>
            <a:ext cx="7243948" cy="1062697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TÍTULO </a:t>
            </a:r>
            <a:r>
              <a:rPr lang="pt-BR" dirty="0" err="1">
                <a:solidFill>
                  <a:schemeClr val="bg1"/>
                </a:solidFill>
                <a:latin typeface="Arial Black" panose="020B0A04020102020204" pitchFamily="34" charset="0"/>
              </a:rPr>
              <a:t>TÍTULO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15C9B5-7883-4FFD-BB9D-B0BBEB887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120" y="2002136"/>
            <a:ext cx="6610597" cy="352445"/>
          </a:xfrm>
        </p:spPr>
        <p:txBody>
          <a:bodyPr>
            <a:normAutofit fontScale="92500" lnSpcReduction="20000"/>
          </a:bodyPr>
          <a:lstStyle/>
          <a:p>
            <a:r>
              <a:rPr lang="pt-BR" u="sng" dirty="0">
                <a:solidFill>
                  <a:schemeClr val="bg1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10077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72A43-3F22-4117-9926-6D43825B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BE32E-E51A-4D1D-9924-5C201943E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2001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Tema do Office</vt:lpstr>
      <vt:lpstr>TÍTULO TÍTULO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TÍTULO</dc:title>
  <dc:creator>Adson Pereira de Souza</dc:creator>
  <cp:lastModifiedBy>Adson Pereira de Souza</cp:lastModifiedBy>
  <cp:revision>1</cp:revision>
  <dcterms:created xsi:type="dcterms:W3CDTF">2026-09-30T12:10:41Z</dcterms:created>
  <dcterms:modified xsi:type="dcterms:W3CDTF">2026-09-30T12:11:01Z</dcterms:modified>
</cp:coreProperties>
</file>