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a53b9f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a53b9f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279465" y="882175"/>
            <a:ext cx="5417648" cy="12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3900" dirty="0">
                <a:solidFill>
                  <a:schemeClr val="lt1"/>
                </a:solidFill>
              </a:rPr>
              <a:t>TÍTULO </a:t>
            </a:r>
            <a:r>
              <a:rPr lang="pt-BR" sz="3900" dirty="0" smtClean="0">
                <a:solidFill>
                  <a:schemeClr val="lt1"/>
                </a:solidFill>
              </a:rPr>
              <a:t>DA APRESENTAÇÃO</a:t>
            </a:r>
            <a:endParaRPr sz="3900" dirty="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279465" y="2227774"/>
            <a:ext cx="5465774" cy="1697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2100" dirty="0">
                <a:solidFill>
                  <a:srgbClr val="F1C232"/>
                </a:solidFill>
              </a:rPr>
              <a:t>NOME(S) DO(S) AUTOR(ES)</a:t>
            </a:r>
          </a:p>
          <a:p>
            <a:pPr marL="0" lvl="0" indent="0"/>
            <a:r>
              <a:rPr lang="pt-BR" sz="2100" dirty="0" smtClean="0">
                <a:solidFill>
                  <a:srgbClr val="F1C232"/>
                </a:solidFill>
              </a:rPr>
              <a:t>CAMPUS </a:t>
            </a:r>
            <a:r>
              <a:rPr lang="pt-BR" sz="2100" dirty="0" smtClean="0">
                <a:solidFill>
                  <a:srgbClr val="F1C232"/>
                </a:solidFill>
              </a:rPr>
              <a:t>XXX</a:t>
            </a:r>
            <a:endParaRPr lang="pt-BR" sz="2100" dirty="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28764"/>
            <a:ext cx="70378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</Words>
  <Application>Microsoft Office PowerPoint</Application>
  <PresentationFormat>Apresentação na tela (16:9)</PresentationFormat>
  <Paragraphs>3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TÍTULO DA APRESENTAÇÃO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Frederico Anônio Loureiro Soares</dc:creator>
  <cp:lastModifiedBy>.</cp:lastModifiedBy>
  <cp:revision>3</cp:revision>
  <dcterms:modified xsi:type="dcterms:W3CDTF">2025-09-04T22:51:44Z</dcterms:modified>
</cp:coreProperties>
</file>