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24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19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90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72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46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53b9f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53b9f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79465" y="882175"/>
            <a:ext cx="5417648" cy="12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3900" dirty="0">
                <a:solidFill>
                  <a:schemeClr val="lt1"/>
                </a:solidFill>
              </a:rPr>
              <a:t>TÍTULO </a:t>
            </a:r>
            <a:r>
              <a:rPr lang="pt-BR" sz="3900" dirty="0" smtClean="0">
                <a:solidFill>
                  <a:schemeClr val="lt1"/>
                </a:solidFill>
              </a:rPr>
              <a:t>DO TRABALHO</a:t>
            </a:r>
            <a:endParaRPr sz="3900" dirty="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79465" y="2227774"/>
            <a:ext cx="5465774" cy="1697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2100" dirty="0">
                <a:solidFill>
                  <a:srgbClr val="F1C232"/>
                </a:solidFill>
              </a:rPr>
              <a:t>NOME(S) DO(S) AUTOR(ES)</a:t>
            </a:r>
          </a:p>
          <a:p>
            <a:pPr marL="0" lvl="0" indent="0"/>
            <a:r>
              <a:rPr lang="pt-BR" sz="2100" dirty="0">
                <a:solidFill>
                  <a:srgbClr val="F1C232"/>
                </a:solidFill>
              </a:rPr>
              <a:t>NOME DO ORIENTADOR</a:t>
            </a:r>
          </a:p>
          <a:p>
            <a:pPr marL="0" lvl="0" indent="0"/>
            <a:r>
              <a:rPr lang="pt-BR" sz="2100" dirty="0">
                <a:solidFill>
                  <a:srgbClr val="F1C232"/>
                </a:solidFill>
              </a:rPr>
              <a:t>CAMPUS </a:t>
            </a:r>
            <a:r>
              <a:rPr lang="pt-BR" sz="2100" dirty="0" smtClean="0">
                <a:solidFill>
                  <a:srgbClr val="F1C232"/>
                </a:solidFill>
              </a:rPr>
              <a:t>XXX</a:t>
            </a:r>
            <a:endParaRPr lang="pt-BR" sz="2100" dirty="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28764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t-BR" dirty="0"/>
              <a:t>Título do Projeto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INTRODUÇÃO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21893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t-BR" dirty="0"/>
              <a:t>Título do Projeto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58730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87514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t-BR" dirty="0"/>
              <a:t>Título do Projeto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METODOLOGIA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dirty="0" err="1"/>
              <a:t>Obs</a:t>
            </a:r>
            <a:r>
              <a:rPr lang="pt-BR" dirty="0"/>
              <a:t>: O(a) proponente poderá inserir fotos, caso seja pertinente</a:t>
            </a:r>
          </a:p>
        </p:txBody>
      </p:sp>
    </p:spTree>
    <p:extLst>
      <p:ext uri="{BB962C8B-B14F-4D97-AF65-F5344CB8AC3E}">
        <p14:creationId xmlns:p14="http://schemas.microsoft.com/office/powerpoint/2010/main" val="372259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15016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t-BR" dirty="0"/>
              <a:t>Título do Projeto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RESULTADOS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dirty="0" err="1"/>
              <a:t>Obs</a:t>
            </a:r>
            <a:r>
              <a:rPr lang="pt-BR" dirty="0"/>
              <a:t>: O(a) proponente poderá inserir fotos, caso seja pertinente</a:t>
            </a:r>
          </a:p>
        </p:txBody>
      </p:sp>
    </p:spTree>
    <p:extLst>
      <p:ext uri="{BB962C8B-B14F-4D97-AF65-F5344CB8AC3E}">
        <p14:creationId xmlns:p14="http://schemas.microsoft.com/office/powerpoint/2010/main" val="113583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60013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t-BR" dirty="0"/>
              <a:t>Título do Projeto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/>
              <a:t>AGRADECIMENTOS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dirty="0" err="1"/>
              <a:t>Obs</a:t>
            </a:r>
            <a:r>
              <a:rPr lang="pt-BR" dirty="0"/>
              <a:t>: Agradecer o apoio dos órgãos de fomento e demais profissionais/instituições que contribuíram com a pesquisa</a:t>
            </a:r>
          </a:p>
        </p:txBody>
      </p:sp>
    </p:spTree>
    <p:extLst>
      <p:ext uri="{BB962C8B-B14F-4D97-AF65-F5344CB8AC3E}">
        <p14:creationId xmlns:p14="http://schemas.microsoft.com/office/powerpoint/2010/main" val="260323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9390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t-BR" dirty="0"/>
              <a:t>Título do Projeto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 smtClean="0"/>
              <a:t>RESPONSÁVEIS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t-BR" dirty="0" err="1"/>
              <a:t>Obs</a:t>
            </a:r>
            <a:r>
              <a:rPr lang="pt-BR" dirty="0"/>
              <a:t>: </a:t>
            </a:r>
            <a:r>
              <a:rPr lang="pt-BR" dirty="0" smtClean="0"/>
              <a:t>Nome do Bolsista</a:t>
            </a:r>
          </a:p>
          <a:p>
            <a:pPr marL="0" indent="536575">
              <a:spcAft>
                <a:spcPts val="1200"/>
              </a:spcAft>
              <a:buNone/>
            </a:pPr>
            <a:r>
              <a:rPr lang="pt-BR" dirty="0" smtClean="0"/>
              <a:t>Nome do Orientador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04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97522"/>
            <a:ext cx="7037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t-BR" dirty="0"/>
              <a:t>Título do Projeto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t-BR" dirty="0" smtClean="0"/>
              <a:t>CONTATOS</a:t>
            </a:r>
            <a:endParaRPr lang="pt-BR" dirty="0"/>
          </a:p>
          <a:p>
            <a:pPr marL="0" lvl="0" indent="0">
              <a:spcAft>
                <a:spcPts val="1200"/>
              </a:spcAft>
              <a:buNone/>
            </a:pPr>
            <a:r>
              <a:rPr lang="pt-BR" dirty="0" err="1"/>
              <a:t>Obs</a:t>
            </a:r>
            <a:r>
              <a:rPr lang="pt-BR" dirty="0"/>
              <a:t>: Pessoal e do grupo de pesquisa (se for o caso)</a:t>
            </a:r>
          </a:p>
        </p:txBody>
      </p:sp>
    </p:spTree>
    <p:extLst>
      <p:ext uri="{BB962C8B-B14F-4D97-AF65-F5344CB8AC3E}">
        <p14:creationId xmlns:p14="http://schemas.microsoft.com/office/powerpoint/2010/main" val="28021778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Apresentação na tela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TÍTULO DO TRABALHO</vt:lpstr>
      <vt:lpstr>Título do Projeto</vt:lpstr>
      <vt:lpstr>Título do Projeto</vt:lpstr>
      <vt:lpstr>Título do Projeto</vt:lpstr>
      <vt:lpstr>Título do Projeto</vt:lpstr>
      <vt:lpstr>Título do Projeto</vt:lpstr>
      <vt:lpstr>Título do Projeto</vt:lpstr>
      <vt:lpstr>Título do Projeto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cp:lastModifiedBy>.</cp:lastModifiedBy>
  <cp:revision>1</cp:revision>
  <dcterms:modified xsi:type="dcterms:W3CDTF">2025-09-04T22:07:59Z</dcterms:modified>
</cp:coreProperties>
</file>