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6975" cx="32404050"/>
  <p:notesSz cx="6858000" cy="9144000"/>
  <p:embeddedFontLst>
    <p:embeddedFont>
      <p:font typeface="Arial Black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r:id="rId8" roundtripDataSignature="AMtx7mjzUK+ts7GU4GyZjHCDSPx9b9sv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alBlack-regular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 rot="10800000">
            <a:off x="-11798300" y="-11796712"/>
            <a:ext cx="11798300" cy="124920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4812" cy="4113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" name="Google Shape;1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1620837" y="40044687"/>
            <a:ext cx="7558087" cy="22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23223537" y="40044687"/>
            <a:ext cx="7558087" cy="22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620837" y="1730375"/>
            <a:ext cx="29160787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620837" y="10080625"/>
            <a:ext cx="29160787" cy="2851308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7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5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620837" y="40044687"/>
            <a:ext cx="7558087" cy="22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/>
          <p:nvPr/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</a:pPr>
            <a:r>
              <a:t/>
            </a:r>
            <a:endParaRPr b="0" i="0" sz="8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3223537" y="40044687"/>
            <a:ext cx="7558087" cy="22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Calibri"/>
              <a:buNone/>
              <a:defRPr b="0" i="0" sz="8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/>
          <p:nvPr/>
        </p:nvSpPr>
        <p:spPr>
          <a:xfrm>
            <a:off x="21917025" y="12190412"/>
            <a:ext cx="10126662" cy="24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spAutoFit/>
          </a:bodyPr>
          <a:lstStyle/>
          <a:p>
            <a:pPr indent="-190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pôster deve ser legível a uma distância de pelo menos 1 m.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0" marR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Deve-se evitar o uso de citações e notas de rodapé.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431800" y="12036425"/>
            <a:ext cx="10225200" cy="72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1100" lIns="102225" spcFirstLastPara="1" rIns="102225" wrap="square" tIns="511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pôster deve ser elaborado no tamanho 120 cm de altura x 90 cm de largura, em duas ou três colunas, devendo conter, obrigatoriamente: a logomarca do evento, o título do artigo, o nome dos autores seguidos de identificação, introdução, material e métodos, resultados e discussão, conclusão, agradecimentos e referências. O título deve ser bem destacado, permitindo que o visitante tenha facilidade em identificar o trabalho. Utilize fonte Arial, tamanho de fonte 72 como mínimo para título, 36 para os cabeçalhos e fonte 30 como mínimo para conteúdo. O pôster deve ser confeccionado em material adequado (lona, PVC, glosspaper ou similar) com corda para ser afixado. O resumo deve ser elaborado conforme ABNT NBR 6028, seguido das palavras-chaves.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11272837" y="12025312"/>
            <a:ext cx="10113900" cy="37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figuras são peças-chave em um pôster e devem ter um grande destaque. São elas que, em um primeiro momento, chamam a atenção dos visitantes. Em um segundo momento, são as  figuras que vão ajudar a dar sustentação aos seus argumentos, de maneira muito mais eficaz do que os textos, quando bem combinadas com os diagramas e esquemas. Nunca deixe de citar as fontes das figuras que pegar emprestadas.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"/>
          <p:cNvSpPr txBox="1"/>
          <p:nvPr/>
        </p:nvSpPr>
        <p:spPr>
          <a:xfrm>
            <a:off x="1858962" y="7272337"/>
            <a:ext cx="30545100" cy="17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3550" lIns="86750" spcFirstLastPara="1" rIns="86750" wrap="square" tIns="43550">
            <a:spAutoFit/>
          </a:bodyPr>
          <a:lstStyle/>
          <a:p>
            <a:pPr indent="-1617662" lvl="0" marL="16192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 Xxxxxx XXXXXXXX</a:t>
            </a:r>
            <a:r>
              <a:rPr b="1" baseline="3000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4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Xxxxxx Xxxxxxx </a:t>
            </a:r>
            <a:r>
              <a:rPr b="1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</a:t>
            </a:r>
            <a:r>
              <a:rPr b="1" baseline="3000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17662" lvl="0" marL="16192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b="0" baseline="3000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Xxxxxxxxxxx, </a:t>
            </a:r>
            <a:r>
              <a:rPr b="0" i="1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Campus</a:t>
            </a:r>
            <a:r>
              <a:rPr b="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Ceres - Instituto Federal Goiano, xxxxxxx@xxx.com.br;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17662" lvl="0" marL="16192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b="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3000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b="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Xxxxxxxxxxxxxx, </a:t>
            </a:r>
            <a:r>
              <a:rPr b="0" i="1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Campus</a:t>
            </a:r>
            <a:r>
              <a:rPr b="0" i="0" lang="en-US" sz="3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Ceres - Instituto Federal Goiano, xxxxxxx@xxx.com.br;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"/>
          <p:cNvSpPr txBox="1"/>
          <p:nvPr/>
        </p:nvSpPr>
        <p:spPr>
          <a:xfrm>
            <a:off x="1343025" y="5957887"/>
            <a:ext cx="29595762" cy="1201046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1800" spcFirstLastPara="1" rIns="91800" wrap="square" tIns="460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-US" sz="7200" u="none" cap="none" strike="noStrike">
                <a:solidFill>
                  <a:srgbClr val="00503D"/>
                </a:solidFill>
                <a:latin typeface="Arial Black"/>
                <a:ea typeface="Arial Black"/>
                <a:cs typeface="Arial Black"/>
                <a:sym typeface="Arial Black"/>
              </a:rPr>
              <a:t>TÍTULO: Subtítulo</a:t>
            </a:r>
            <a:endParaRPr b="0" i="0" sz="1400" u="none" cap="none" strike="noStrike">
              <a:solidFill>
                <a:srgbClr val="00503D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710023" y="10741123"/>
            <a:ext cx="9842400" cy="8639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spAutoFit/>
          </a:bodyPr>
          <a:lstStyle/>
          <a:p>
            <a:pPr indent="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00664C"/>
                </a:solidFill>
                <a:latin typeface="Arial Black"/>
                <a:ea typeface="Arial Black"/>
                <a:cs typeface="Arial Black"/>
                <a:sym typeface="Arial Black"/>
              </a:rPr>
              <a:t>Introdução</a:t>
            </a:r>
            <a:endParaRPr b="0" i="0" sz="5000" u="none" cap="none" strike="noStrike">
              <a:solidFill>
                <a:srgbClr val="00664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21818600" y="20955000"/>
            <a:ext cx="10225087" cy="656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último item deve efetuar o fechamento do conteúdo apresentado.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Acima de tudo, um bom pôster deve ter pouco texto. Não tão pouco quanto uma apresentação de slides, porém bem menos do que um artigo. É preferível usar frases telegráficas, diretas e curtas, organizadas em tópicos, ao invés de orações longas e estruturas complexas.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Deve-se concluir somente o que foi comprovado, com interpretação lógica, não cabendo opiniões próprias ou análises não investigadas.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conclusões de qualquer trabalho científico devem responder aos objetivos propostos do mesmo. Deve ser apresentada, preferencialmente, em tópicos.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21818600" y="29883100"/>
            <a:ext cx="10225200" cy="14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OpcioAgradecemos o apoio financeiro  disponibilizado pelo CNPq/IFGoiano/Fapeg para o desenvolvimento da pesquisa.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"/>
          <p:cNvSpPr txBox="1"/>
          <p:nvPr/>
        </p:nvSpPr>
        <p:spPr>
          <a:xfrm>
            <a:off x="21747162" y="33051750"/>
            <a:ext cx="10225087" cy="4465637"/>
          </a:xfrm>
          <a:prstGeom prst="rect">
            <a:avLst/>
          </a:prstGeom>
          <a:noFill/>
          <a:ln>
            <a:noFill/>
          </a:ln>
        </p:spPr>
        <p:txBody>
          <a:bodyPr anchorCtr="0" anchor="t" bIns="48225" lIns="96825" spcFirstLastPara="1" rIns="96825" wrap="square" tIns="482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1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Listar as referências citadas no texto de acordo com as normas da ABNT NBR 6023. Sugere-se a utilização de, no máximo, 5 referências no pôster.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ASSOCIAÇÃO BRASILEIRA DE NORMAS TÉCNICAS. </a:t>
            </a:r>
            <a:r>
              <a:rPr b="1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NBR 15437</a:t>
            </a: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Informação e documentação:  Pôsteres técnicos e científicos: apresentação. Rio de Janeiro, 2006.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"/>
          <p:cNvSpPr txBox="1"/>
          <p:nvPr/>
        </p:nvSpPr>
        <p:spPr>
          <a:xfrm>
            <a:off x="504825" y="22817137"/>
            <a:ext cx="10152062" cy="4694237"/>
          </a:xfrm>
          <a:prstGeom prst="rect">
            <a:avLst/>
          </a:prstGeom>
          <a:noFill/>
          <a:ln>
            <a:noFill/>
          </a:ln>
        </p:spPr>
        <p:txBody>
          <a:bodyPr anchorCtr="0" anchor="t" bIns="43550" lIns="86750" spcFirstLastPara="1" rIns="86750" wrap="square" tIns="43550">
            <a:spAutoFit/>
          </a:bodyPr>
          <a:lstStyle/>
          <a:p>
            <a:pPr indent="-1905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pôster deverá conter informações referentes ao artigo apresentado ao congresso para avaliação.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0" marR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informações apresentadas no pôster devem ser concisas e claras.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0" marR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modelo já se encontra na formatação sugerida.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0" marR="0" rt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Será obrigatória a presença de um dos autores no horário de apresentação do pôster.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"/>
          <p:cNvSpPr txBox="1"/>
          <p:nvPr/>
        </p:nvSpPr>
        <p:spPr>
          <a:xfrm>
            <a:off x="22183400" y="10689498"/>
            <a:ext cx="9630900" cy="8639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</a:pPr>
            <a:r>
              <a:rPr b="1" i="0" lang="en-US" sz="5000" u="none" cap="none" strike="noStrike">
                <a:solidFill>
                  <a:srgbClr val="00664C"/>
                </a:solidFill>
                <a:latin typeface="Arial Black"/>
                <a:ea typeface="Arial Black"/>
                <a:cs typeface="Arial Black"/>
                <a:sym typeface="Arial Black"/>
              </a:rPr>
              <a:t>Resultados e Discussão</a:t>
            </a:r>
            <a:endParaRPr b="0" i="0" sz="5000" u="none" cap="none" strike="noStrike">
              <a:solidFill>
                <a:srgbClr val="00664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0" name="Google Shape;30;p1"/>
          <p:cNvSpPr txBox="1"/>
          <p:nvPr/>
        </p:nvSpPr>
        <p:spPr>
          <a:xfrm>
            <a:off x="663978" y="21419398"/>
            <a:ext cx="9738900" cy="8639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</a:pPr>
            <a:r>
              <a:rPr b="1" i="0" lang="en-US" sz="5000" u="none" cap="none" strike="noStrike">
                <a:solidFill>
                  <a:srgbClr val="00664C"/>
                </a:solidFill>
                <a:latin typeface="Arial Black"/>
                <a:ea typeface="Arial Black"/>
                <a:cs typeface="Arial Black"/>
                <a:sym typeface="Arial Black"/>
              </a:rPr>
              <a:t>Objetivos</a:t>
            </a:r>
            <a:endParaRPr b="0" i="0" sz="5000" u="none" cap="none" strike="noStrike">
              <a:solidFill>
                <a:srgbClr val="00664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1" name="Google Shape;31;p1"/>
          <p:cNvSpPr txBox="1"/>
          <p:nvPr/>
        </p:nvSpPr>
        <p:spPr>
          <a:xfrm>
            <a:off x="22261975" y="19547748"/>
            <a:ext cx="9552300" cy="8639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</a:pPr>
            <a:r>
              <a:rPr b="1" i="0" lang="en-US" sz="4800" u="none" cap="none" strike="noStrike">
                <a:solidFill>
                  <a:srgbClr val="00664C"/>
                </a:solidFill>
                <a:latin typeface="Arial Black"/>
                <a:ea typeface="Arial Black"/>
                <a:cs typeface="Arial Black"/>
                <a:sym typeface="Arial Black"/>
              </a:rPr>
              <a:t>Conclusão</a:t>
            </a:r>
            <a:endParaRPr b="0" i="0" sz="4800" u="none" cap="none" strike="noStrike">
              <a:solidFill>
                <a:srgbClr val="00664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2" name="Google Shape;32;p1"/>
          <p:cNvSpPr txBox="1"/>
          <p:nvPr/>
        </p:nvSpPr>
        <p:spPr>
          <a:xfrm>
            <a:off x="22261977" y="28620298"/>
            <a:ext cx="9472200" cy="8639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</a:pPr>
            <a:r>
              <a:rPr b="1" i="0" lang="en-US" sz="5000" u="none" cap="none" strike="noStrike">
                <a:solidFill>
                  <a:srgbClr val="00664C"/>
                </a:solidFill>
                <a:latin typeface="Arial Black"/>
                <a:ea typeface="Arial Black"/>
                <a:cs typeface="Arial Black"/>
                <a:sym typeface="Arial Black"/>
              </a:rPr>
              <a:t>Agradecimentos</a:t>
            </a:r>
            <a:endParaRPr b="0" i="0" sz="5000" u="none" cap="none" strike="noStrike">
              <a:solidFill>
                <a:srgbClr val="00664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3" name="Google Shape;33;p1"/>
          <p:cNvSpPr txBox="1"/>
          <p:nvPr/>
        </p:nvSpPr>
        <p:spPr>
          <a:xfrm>
            <a:off x="22261979" y="31727048"/>
            <a:ext cx="9552300" cy="8639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</a:pPr>
            <a:r>
              <a:rPr b="1" i="0" lang="en-US" sz="5000" u="none" cap="none" strike="noStrike">
                <a:solidFill>
                  <a:srgbClr val="00664C"/>
                </a:solidFill>
                <a:latin typeface="Arial Black"/>
                <a:ea typeface="Arial Black"/>
                <a:cs typeface="Arial Black"/>
                <a:sym typeface="Arial Black"/>
              </a:rPr>
              <a:t>Referências</a:t>
            </a:r>
            <a:endParaRPr b="0" i="0" sz="5000" u="none" cap="none" strike="noStrike">
              <a:solidFill>
                <a:srgbClr val="00664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4" name="Google Shape;34;p1"/>
          <p:cNvSpPr txBox="1"/>
          <p:nvPr/>
        </p:nvSpPr>
        <p:spPr>
          <a:xfrm>
            <a:off x="11219706" y="10736775"/>
            <a:ext cx="9842400" cy="8639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spAutoFit/>
          </a:bodyPr>
          <a:lstStyle/>
          <a:p>
            <a:pPr indent="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00664C"/>
                </a:solidFill>
                <a:latin typeface="Arial Black"/>
                <a:ea typeface="Arial Black"/>
                <a:cs typeface="Arial Black"/>
                <a:sym typeface="Arial Black"/>
              </a:rPr>
              <a:t>Material e Métodos</a:t>
            </a:r>
            <a:endParaRPr b="0" i="0" sz="5000" u="none" cap="none" strike="noStrike">
              <a:solidFill>
                <a:srgbClr val="00664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5" name="Google Shape;35;p1"/>
          <p:cNvSpPr/>
          <p:nvPr/>
        </p:nvSpPr>
        <p:spPr>
          <a:xfrm>
            <a:off x="26431868" y="415131"/>
            <a:ext cx="3921000" cy="3921000"/>
          </a:xfrm>
          <a:prstGeom prst="ellipse">
            <a:avLst/>
          </a:prstGeom>
          <a:solidFill>
            <a:schemeClr val="lt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1"/>
          <p:cNvSpPr txBox="1"/>
          <p:nvPr/>
        </p:nvSpPr>
        <p:spPr>
          <a:xfrm>
            <a:off x="25302359" y="4476398"/>
            <a:ext cx="61803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3550" lIns="86750" spcFirstLastPara="1" rIns="86750" wrap="square" tIns="43550">
            <a:spAutoFit/>
          </a:bodyPr>
          <a:lstStyle/>
          <a:p>
            <a:pPr indent="-1617662" lvl="0" marL="16192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Apresentador(a)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2013-07-15T11:40:43Z</dcterms:created>
  <dc:creator>CCE-08</dc:creator>
</cp:coreProperties>
</file>