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7593E-E0CC-4C79-B900-E1DAE5A90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CE75E4-4079-42FC-8768-F348ECFEB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D23B52-4117-44CE-96E6-23525AEC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AAF867-2F6B-4E54-B99F-B72278DE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74627-2A79-42DC-9935-669C5B6F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73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DDFB-5457-4A1F-A387-7BC92CDB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681F1E-3108-4ECE-93E1-761D0DC87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3FBD9D-FF37-4151-BA7E-9E660949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D96890-1B26-4FF7-AC7A-77BE9F9A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E041A6-3DD5-4C31-A393-484A0CB5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01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B2E887-5B22-468B-B4CC-E3BE1FBB1A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AF2723-9DB5-4F2E-892F-E29A0FC18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692DB0-44C8-4282-98CC-727DD793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50D044-3744-4F1B-8141-CF9DE852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E43CC2-D991-4231-82F9-E75D0272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61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D7149-3B10-4B9E-8758-21CA8E75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8BA1E-9AD9-4F67-BD58-DDFBC3D56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2289E1-B2BD-42CA-A064-DE4FBB41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277DE6-FDC5-4CE8-9ED9-2F41524E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86D99B-FFB9-4DC1-89C2-0E658777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38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9EEE8-26D0-4E9D-A963-F4C9C86D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D1848E-FE33-430E-9F53-1DBFC9691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31A772-AA66-43BC-A4F6-C5A093418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837A3B-A0A4-47C1-8FD7-84CAEF04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C3ED84-28BE-44B3-AFE0-D3EB92FB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76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CD8AE-25EC-443D-9B5C-BBCC2DE54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04BDBF-D6A6-4505-97D2-008A03D75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7899E2-8300-44C0-B108-23171336E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A7D7EB-3D92-4FF2-941B-F82F3571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98456D-7C52-4FBC-A31B-84EC23CE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806E36-80E6-45EA-8BDD-65155E04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43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709D8-AD2A-4B0B-9520-0687FC44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3FE8BA-2981-4919-B0E0-FB5A1A257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37E2C7-BA38-435F-8122-0504C6018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545D659-6E3D-4681-8DAF-4DE3C5E09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771DF9F-C53B-412A-BE21-C9001829F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79CBF64-D434-4A51-88C7-32DCFAB5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8686F7-1009-4F2E-B9EC-DFCC570D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EF39030-C8A6-4FB6-8C7F-593CFA3F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02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35924-7699-4535-9C48-93E2B335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498006A-C80F-4E41-BE9F-256451C3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1AEEDAE-6873-44FD-8BFF-433CE88B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22A360-E23B-4343-9715-B6F952EC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5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7BB05CF-7D39-43BF-A31C-99DA32FC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FD1CA60-AEEE-4DC3-A8DA-B82CEA32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71C1F8-D0D0-41E3-A3D2-EC5C2682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69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FF599-C314-4ACA-BF74-6B5A6660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B15F9-5C30-41E1-B8A4-7AFC8A348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9D7FB1-2D65-482A-A810-BD5790151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08606C-E41D-4BBE-BBBC-06F1E59D6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01E21B-02DB-4737-B5BC-56D2242F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DD1306-D446-478F-9AF7-CAA1EF57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00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48CA2-4805-4FEC-AD7B-87C00F32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243BECF-D8E9-4788-9982-E08A1ECF9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D40A30-4902-4353-8E95-7D3652E34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3AF860-F0D7-42BB-BA20-D5E35951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875029-CF1C-466A-B1DE-B4C7B1F9E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CF2AAC-046D-4D90-89D4-905C4F7C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6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3A677B-D725-4443-92C5-A0203FA9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8869A4-F127-4764-A806-0AF228016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FB6713-936A-4AE0-BBD5-A1EDF715D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7F2C-1E3D-4F3E-80FD-2FD2C44FA33E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D0D9A3-C631-4669-B767-DF635ABC5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D2C8C3-E6F8-4B1A-9C84-1BB746088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D9BA-B235-48B2-A569-E39730132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36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70058-094D-4157-B212-99F2623517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A066D71-18C5-4271-9648-D619A0A6B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CEECAE5-57A1-492A-85BA-1DC7EED6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8"/>
            <a:ext cx="9144000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299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A4F576C-D568-4991-8B14-B16E34570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57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D570058-094D-4157-B212-99F262351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7085"/>
            <a:ext cx="9144000" cy="23876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EECAE5-57A1-492A-85BA-1DC7EED6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2179"/>
            <a:ext cx="9144000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839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Taina Cunha Borges</dc:creator>
  <cp:lastModifiedBy>Taina Cunha Borges</cp:lastModifiedBy>
  <cp:revision>2</cp:revision>
  <dcterms:created xsi:type="dcterms:W3CDTF">2024-10-02T18:52:24Z</dcterms:created>
  <dcterms:modified xsi:type="dcterms:W3CDTF">2024-10-02T18:53:17Z</dcterms:modified>
</cp:coreProperties>
</file>