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</p:sldMasterIdLst>
  <p:sldIdLst>
    <p:sldId id="256" r:id="rId3"/>
    <p:sldId id="257" r:id="rId4"/>
    <p:sldId id="258" r:id="rId5"/>
    <p:sldId id="259" r:id="rId6"/>
    <p:sldId id="260" r:id="rId7"/>
    <p:sldId id="262" r:id="rId8"/>
    <p:sldId id="261" r:id="rId9"/>
    <p:sldId id="263" r:id="rId10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8450459-7722-4460-98BD-AA0E4D2D7BF0}" v="7" dt="2026-08-20T00:06:50.96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microsoft.com/office/2015/10/relationships/revisionInfo" Target="revisionInfo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E79FD0C-7BA8-F77B-146F-241FE956D5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71F13FC-0B4E-65D8-B584-7C03A39DC6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34E0DAE-2500-2710-ACE8-456DB7F508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DDD93-D0B9-4F7A-BF83-21AFBF786997}" type="datetimeFigureOut">
              <a:rPr lang="pt-BR" smtClean="0"/>
              <a:t>21/08/2026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1BC2346-85A5-A60C-6F6C-BE3B9149CE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91B45B3-E3D8-F2D6-C720-50D3A0D2F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90080-485A-4BC0-95B6-9CD614FBD44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580912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B820FAB0-41A6-AF98-491E-2F0FE819E7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DDD93-D0B9-4F7A-BF83-21AFBF786997}" type="datetimeFigureOut">
              <a:rPr lang="pt-BR" smtClean="0"/>
              <a:t>21/08/2026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BDAB006F-811D-7E0C-6319-871317F38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A516DBD-395C-7948-4676-567D9AE6A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90080-485A-4BC0-95B6-9CD614FBD44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632649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69DA71D-DEE6-6725-0E1A-337E2CC796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9CD8B83-3A89-AE4E-394B-849BB2F105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C5D6E23E-F380-6632-FEDA-2C2F1C0DCE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9272A99-17B8-0C0C-8AD8-DE470AFA23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DDD93-D0B9-4F7A-BF83-21AFBF786997}" type="datetimeFigureOut">
              <a:rPr lang="pt-BR" smtClean="0"/>
              <a:t>21/08/2026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FEDD9F2-194E-618B-54BD-24C1A5C80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8757E4F-0E63-7768-4875-7AD87E4DD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90080-485A-4BC0-95B6-9CD614FBD44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04792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C73623-6863-7588-E325-49893AC3A4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E80DB9DD-A475-E732-8580-94A8DAF8B6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C99E47E8-5220-B810-8F98-F1C3B9762F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AE903C0-F7AF-76A1-A942-3151C8A34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DDD93-D0B9-4F7A-BF83-21AFBF786997}" type="datetimeFigureOut">
              <a:rPr lang="pt-BR" smtClean="0"/>
              <a:t>21/08/2026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07A978F-D0CB-B211-3D26-360DC41DA1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6667A3A-60A9-044E-41DB-28D6864273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90080-485A-4BC0-95B6-9CD614FBD44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346155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6A4113-8BC5-46C8-242D-42C7FED8D0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9CAC76C9-EA16-7B9F-D007-744EE35208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314AFC8-BA0C-EB4C-E38B-9D5B8F44B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DDD93-D0B9-4F7A-BF83-21AFBF786997}" type="datetimeFigureOut">
              <a:rPr lang="pt-BR" smtClean="0"/>
              <a:t>21/08/2026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E5E2A22-83F8-0D1F-9079-C305430B96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32EA958-50EF-0A57-180E-F1F7D9B960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90080-485A-4BC0-95B6-9CD614FBD44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310744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367BC20-E4B9-D04E-A679-A0662D8864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29CB7A32-34DB-9F31-FB86-1AF3FCB45B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3489715-4A17-3328-8B8E-305D692D1E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DDD93-D0B9-4F7A-BF83-21AFBF786997}" type="datetimeFigureOut">
              <a:rPr lang="pt-BR" smtClean="0"/>
              <a:t>21/08/2026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F282DC3-DB2E-F3DB-B206-75E962E775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255528F-F6B4-3450-F3F1-1345E40567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90080-485A-4BC0-95B6-9CD614FBD44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972934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EE3236-788D-5D73-5E01-A14B3FF867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14F11B4-BA18-3088-DED7-53770D3A06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CF50809-337A-01AB-8615-7456D71EB3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B6471-AACC-4149-8E8C-1BEBCA4E99E4}" type="datetimeFigureOut">
              <a:rPr lang="pt-BR" smtClean="0"/>
              <a:t>21/08/2026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6EDFEFE-3154-BF3E-7D12-3EE94F063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78A334D-B892-2C74-BEBA-94A10AB41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1EFC-2974-48B0-9DFA-C0E9DB1720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303077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11E682-D23E-7FF2-AEB5-77A853C57B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7957104-7EC1-73A4-3090-6C2075BC9B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BF7F481-879A-1597-0AFB-C06C81A953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B6471-AACC-4149-8E8C-1BEBCA4E99E4}" type="datetimeFigureOut">
              <a:rPr lang="pt-BR" smtClean="0"/>
              <a:t>21/08/2026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59EF89F-2C46-C28A-72DF-4AA8668754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8118C39-4B6C-01CB-5C59-91E8465E5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1EFC-2974-48B0-9DFA-C0E9DB1720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271572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FE7046-5629-7FBC-AB8F-FB3B1DC2DC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FF21CE4-1DB0-29B3-A808-1D7B230ACB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455F00B-7F8C-375D-4655-5EE3DB94EF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B6471-AACC-4149-8E8C-1BEBCA4E99E4}" type="datetimeFigureOut">
              <a:rPr lang="pt-BR" smtClean="0"/>
              <a:t>21/08/2026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ED96AF7-F51F-2BA0-B258-61E93A1C5F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DB249D9-5BC3-014F-4D30-B574BF1CA3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1EFC-2974-48B0-9DFA-C0E9DB1720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96496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6A437F7-68EC-81D7-5F40-12E6C76059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752B7E5-94FB-B72A-393C-C11D26A89E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46B1C006-EED4-A2FD-B376-44674B3529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C5ADD81-EA19-4A2E-4615-A218D1685D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B6471-AACC-4149-8E8C-1BEBCA4E99E4}" type="datetimeFigureOut">
              <a:rPr lang="pt-BR" smtClean="0"/>
              <a:t>21/08/2026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B0905EE-04A0-FEC7-094F-6878B9CDB5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7776472-6A99-922B-42B1-7F4A9E79B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1EFC-2974-48B0-9DFA-C0E9DB1720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34357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99EEF7-082D-C42A-A5A2-06FC54885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76E9697-B337-D084-67D4-0BC03C634D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57CF5983-63A1-F13F-76E2-7599853B98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E2D08A12-6E30-7443-EFA3-0B9066E57D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0208960C-5241-CDB2-DD5B-3AEE9FD5FB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BC907687-7671-92A3-5861-482D632C0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B6471-AACC-4149-8E8C-1BEBCA4E99E4}" type="datetimeFigureOut">
              <a:rPr lang="pt-BR" smtClean="0"/>
              <a:t>21/08/2026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0C79167D-7C94-F2E5-A51A-679A57E31F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2038E8D9-3BDD-016C-B611-2F9A13B5B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1EFC-2974-48B0-9DFA-C0E9DB1720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479596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C1DF04-0ABE-E14B-E6CF-1DB91A597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96E7BE6-0C2A-54A9-B97C-207AD1777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DDD93-D0B9-4F7A-BF83-21AFBF786997}" type="datetimeFigureOut">
              <a:rPr lang="pt-BR" smtClean="0"/>
              <a:t>21/08/2026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FB4CA5C5-2F74-3ACA-F5DF-FDD11BA3A1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98EA7CC6-F1D2-4F7D-D453-BB4CA6605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90080-485A-4BC0-95B6-9CD614FBD44E}" type="slidenum">
              <a:rPr lang="pt-BR" smtClean="0"/>
              <a:t>‹nº›</a:t>
            </a:fld>
            <a:endParaRPr lang="pt-BR"/>
          </a:p>
        </p:txBody>
      </p:sp>
      <p:pic>
        <p:nvPicPr>
          <p:cNvPr id="7" name="Imagem 6" descr="Interface gráfica do usuário, Site">
            <a:extLst>
              <a:ext uri="{FF2B5EF4-FFF2-40B4-BE49-F238E27FC236}">
                <a16:creationId xmlns:a16="http://schemas.microsoft.com/office/drawing/2014/main" id="{8F75E932-E474-4AA9-A8E3-A90A79BCE9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4658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35A102-7DD0-5DDE-EAC5-DC53C4A1E0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0016F915-A07B-122C-A6A8-C82A8491A6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B6471-AACC-4149-8E8C-1BEBCA4E99E4}" type="datetimeFigureOut">
              <a:rPr lang="pt-BR" smtClean="0"/>
              <a:t>21/08/2026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253E70FE-DC69-F8AC-98BD-D0172697E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4E7D02DE-1B3B-A020-B9EE-BECDCE3A46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1EFC-2974-48B0-9DFA-C0E9DB1720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543596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F526D4FE-101E-1413-31E4-5520928021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B6471-AACC-4149-8E8C-1BEBCA4E99E4}" type="datetimeFigureOut">
              <a:rPr lang="pt-BR" smtClean="0"/>
              <a:t>21/08/2026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2508EFA8-8C49-4944-B39D-F361FF04E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F53739D-1A34-1C8D-D61A-70E2B2DFDE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1EFC-2974-48B0-9DFA-C0E9DB1720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001160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1E8203-D884-B32A-0931-A7379614D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A02775E-39C4-A2EE-313E-538F76E41B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6DACD8F2-51A5-02A3-D5B8-C05029DA47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6F34A51-D11D-2CF3-D3BD-1E5D63DC07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B6471-AACC-4149-8E8C-1BEBCA4E99E4}" type="datetimeFigureOut">
              <a:rPr lang="pt-BR" smtClean="0"/>
              <a:t>21/08/2026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CC1D377-08AF-357D-D985-E652768C7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181B00A-AAA2-B8FA-7E14-11AC3C7AC2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1EFC-2974-48B0-9DFA-C0E9DB1720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157731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62C241-FD01-5AF3-9E78-20E70E5D0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894D6E77-D4DB-C234-8B42-D0448B04379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E230FAE-7DA4-16A9-21B3-59E7951223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F6A2B5E-3C2B-1711-9D86-BB166F3A44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B6471-AACC-4149-8E8C-1BEBCA4E99E4}" type="datetimeFigureOut">
              <a:rPr lang="pt-BR" smtClean="0"/>
              <a:t>21/08/2026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F093E92-7CD1-95F4-4D04-F368870D5E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9447013-933E-D621-D050-A986E1BAB8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1EFC-2974-48B0-9DFA-C0E9DB1720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338456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E74E9D-5C28-6BD3-B955-85CAD63BE0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871986D-9C82-B91C-8B4E-C2FDA73CB5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A3CB66C-5365-79ED-D1D6-EA836FC698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B6471-AACC-4149-8E8C-1BEBCA4E99E4}" type="datetimeFigureOut">
              <a:rPr lang="pt-BR" smtClean="0"/>
              <a:t>21/08/2026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C4E94AD-B6CB-3B7A-CA97-18B63741F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3A0C87F-454C-61B4-E15A-FDD527628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1EFC-2974-48B0-9DFA-C0E9DB1720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126035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431C6EC-AF71-E874-C7EB-DBD6D08EE1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296795E-22DF-91F9-A8EC-A0D95FFAA2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EBC964A-0B92-A40E-6D0E-9ECF69F0EC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B6471-AACC-4149-8E8C-1BEBCA4E99E4}" type="datetimeFigureOut">
              <a:rPr lang="pt-BR" smtClean="0"/>
              <a:t>21/08/2026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817116B-DE62-DB43-A0A9-BBB5C2EB01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D0AE230-8693-0ABB-2B73-1F88691B3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1EFC-2974-48B0-9DFA-C0E9DB1720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066652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D85F34-405E-41EB-50F8-A8DC616A22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0D24DC04-D0FC-6F7E-EC97-3EED23BD55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DDD93-D0B9-4F7A-BF83-21AFBF786997}" type="datetimeFigureOut">
              <a:rPr lang="pt-BR" smtClean="0"/>
              <a:t>21/08/2026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2AC7785A-1572-4B8B-80C7-0C68349EA5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569303FC-14EB-E42D-8490-2177DD107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90080-485A-4BC0-95B6-9CD614FBD44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596514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2C0658-B8F4-3C52-29D1-8B8C78B56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EAF1621C-C7E7-6102-794F-9218CE4690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DDD93-D0B9-4F7A-BF83-21AFBF786997}" type="datetimeFigureOut">
              <a:rPr lang="pt-BR" smtClean="0"/>
              <a:t>21/08/2026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35E3901A-A06E-9A5C-492F-A7AB66227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C22A7845-13D7-6F2F-F21F-18DDA1204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90080-485A-4BC0-95B6-9CD614FBD44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4654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0F31DA-1152-6D4F-3B35-9212A17E8E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2CDD21A-A4D0-9475-CE1A-0C994C3A17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A61F74A-3BB5-7978-99A5-4E1C7FE09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DDD93-D0B9-4F7A-BF83-21AFBF786997}" type="datetimeFigureOut">
              <a:rPr lang="pt-BR" smtClean="0"/>
              <a:t>21/08/2026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415A792-5C0F-F7F8-59E8-658FB28A2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6B40CD2-36EF-EC04-50B6-883AB4577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90080-485A-4BC0-95B6-9CD614FBD44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18586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5A5453D-ABFE-F63E-9BDE-0C77713F02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E1D9CD1-5135-675F-CD9A-B5FC441BA8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B4D5039-78EA-0AEC-4A43-197CC7A436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DDD93-D0B9-4F7A-BF83-21AFBF786997}" type="datetimeFigureOut">
              <a:rPr lang="pt-BR" smtClean="0"/>
              <a:t>21/08/2026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29C9163-BE52-513E-116E-D14F7AD5BA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C114FBA-7A2C-46CD-C465-627DE9F29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90080-485A-4BC0-95B6-9CD614FBD44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954175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FC59D3-FE89-B805-FA37-768481D816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BA62270-B44B-0905-8D66-355127F281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A2862A9-5F38-6ECB-0C00-16D395388E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7D7F848-E659-4C22-53CF-63B835AF3D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DDD93-D0B9-4F7A-BF83-21AFBF786997}" type="datetimeFigureOut">
              <a:rPr lang="pt-BR" smtClean="0"/>
              <a:t>21/08/2026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99511BB-F0C6-1E24-DDA5-B7430DB46B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267D050-133E-9A87-56FE-D46913102E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90080-485A-4BC0-95B6-9CD614FBD44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3618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FCA2CB-CE26-1641-B37C-22077A4E83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10A93B0-4C8E-F069-4E15-BA341792C3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8C6C003-EB63-7818-606E-8FDDEB16D7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B029E24E-C8E3-2A7B-D8B5-C796323FB88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1632631F-6248-B155-F59D-740C483815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FDB077D5-EE22-195D-25DC-2143FBA015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DDD93-D0B9-4F7A-BF83-21AFBF786997}" type="datetimeFigureOut">
              <a:rPr lang="pt-BR" smtClean="0"/>
              <a:t>21/08/2026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49A20B0D-31A0-9072-4FFB-C375EF5B45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F393252A-FF67-2B86-1A8F-E96D850C6E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90080-485A-4BC0-95B6-9CD614FBD44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770596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6F12D8-10C6-B167-08D1-1ADCBB0413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205126A1-AD57-C820-FD68-397FA22DE0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DDD93-D0B9-4F7A-BF83-21AFBF786997}" type="datetimeFigureOut">
              <a:rPr lang="pt-BR" smtClean="0"/>
              <a:t>21/08/2026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FA3742CA-3CF4-2A73-1F72-FEAD5FA63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53DA08F8-7C9C-E953-9434-5D20E9F94A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90080-485A-4BC0-95B6-9CD614FBD44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3554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309B9D24-572F-81D7-3280-905DD28C0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A61166D-EB35-DE7B-A8BD-685AF6A4C0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3E25C5D-EAB3-6B1F-8D85-1655C7D6B3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0DDD93-D0B9-4F7A-BF83-21AFBF786997}" type="datetimeFigureOut">
              <a:rPr lang="pt-BR" smtClean="0"/>
              <a:t>21/08/2026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3FFCF68-88CC-E017-FA03-CBAA7B0FF5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E2CD471-A0BD-2B0D-1757-19DB7FF5A7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90080-485A-4BC0-95B6-9CD614FBD44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3947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4" r:id="rId2"/>
    <p:sldLayoutId id="2147483660" r:id="rId3"/>
    <p:sldLayoutId id="2147483661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50EB447E-A076-AAF5-34D8-6784B61B40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9692295-A561-9E0A-B4B5-DE7E381E15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02A5501-F049-C120-67B6-A87B828936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1B6471-AACC-4149-8E8C-1BEBCA4E99E4}" type="datetimeFigureOut">
              <a:rPr lang="pt-BR" smtClean="0"/>
              <a:t>21/08/2026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7D1C257-2A8C-F460-B6BE-BDD0248921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BB596D2-9536-2558-444D-06C902DBB9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1F1EFC-2974-48B0-9DFA-C0E9DB1720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10994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2B035D66-3707-EBA5-8E9D-0D31ECFA8AD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653D428-6543-4DA0-2EFE-FB778E1084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04144" y="1003300"/>
            <a:ext cx="6363856" cy="1193800"/>
          </a:xfrm>
        </p:spPr>
        <p:txBody>
          <a:bodyPr>
            <a:normAutofit/>
          </a:bodyPr>
          <a:lstStyle/>
          <a:p>
            <a:r>
              <a:rPr lang="pt-BR" sz="360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TÍTULO DO TRABALHO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B56BBDC-7F79-B3EC-F760-759832FBE2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64363" y="2456729"/>
            <a:ext cx="5643418" cy="1655762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rgbClr val="FFFFFF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NOME(S) DO(S) DOS AUTORES</a:t>
            </a:r>
          </a:p>
          <a:p>
            <a:pPr algn="ctr"/>
            <a:r>
              <a:rPr lang="en-US" dirty="0">
                <a:solidFill>
                  <a:srgbClr val="FFFFFF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NOME DO ORIENTADOR</a:t>
            </a:r>
          </a:p>
          <a:p>
            <a:pPr algn="ctr"/>
            <a:r>
              <a:rPr lang="en-US" dirty="0">
                <a:solidFill>
                  <a:srgbClr val="FFFFFF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CAMPUS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525307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9907324C-F660-5795-7E19-98E9F2D4577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3BBDEAD-F77E-19B0-7D9E-C48357D037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Título do projeto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5F1FE18-4D89-822D-E3C1-F763B28798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6498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24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INTRODUÇÃO</a:t>
            </a:r>
          </a:p>
        </p:txBody>
      </p:sp>
    </p:spTree>
    <p:extLst>
      <p:ext uri="{BB962C8B-B14F-4D97-AF65-F5344CB8AC3E}">
        <p14:creationId xmlns:p14="http://schemas.microsoft.com/office/powerpoint/2010/main" val="37965454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9907324C-F660-5795-7E19-98E9F2D4577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3BBDEAD-F77E-19B0-7D9E-C48357D037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Título do projeto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5F1FE18-4D89-822D-E3C1-F763B28798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6498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24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</a:p>
        </p:txBody>
      </p:sp>
    </p:spTree>
    <p:extLst>
      <p:ext uri="{BB962C8B-B14F-4D97-AF65-F5344CB8AC3E}">
        <p14:creationId xmlns:p14="http://schemas.microsoft.com/office/powerpoint/2010/main" val="22444608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9907324C-F660-5795-7E19-98E9F2D4577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3BBDEAD-F77E-19B0-7D9E-C48357D037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Título do projeto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5F1FE18-4D89-822D-E3C1-F763B28798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6498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24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METODOLOGIA</a:t>
            </a:r>
          </a:p>
          <a:p>
            <a:pPr marL="0" indent="0" algn="just">
              <a:buNone/>
            </a:pPr>
            <a:r>
              <a:rPr lang="pt-BR" sz="24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Obs.: O(a) apresentador(a) poderá inserir fotos, imagens, esquemas, fluxogramas ou outros recursos visuais relacionados à metodologia, quando pertinentes, priorizando elementos que facilitem a compreensão dos procedimentos realizados.</a:t>
            </a:r>
          </a:p>
          <a:p>
            <a:pPr marL="0" indent="0">
              <a:buNone/>
            </a:pPr>
            <a:endParaRPr lang="pt-BR" sz="24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95234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9907324C-F660-5795-7E19-98E9F2D4577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3BBDEAD-F77E-19B0-7D9E-C48357D037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Título do projeto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5F1FE18-4D89-822D-E3C1-F763B28798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6498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24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RESULTADOS</a:t>
            </a:r>
          </a:p>
          <a:p>
            <a:pPr marL="0" indent="0" algn="just">
              <a:buNone/>
            </a:pPr>
            <a:r>
              <a:rPr lang="pt-BR" sz="24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Obs.: Apresente os principais resultados do trabalho de forma clara, objetiva e sintética. Sempre que pertinente, utilize gráficos, tabelas, figuras e/ou fotos para facilitar a visualização e a compreensão dos resultados obtidos.</a:t>
            </a:r>
          </a:p>
        </p:txBody>
      </p:sp>
    </p:spTree>
    <p:extLst>
      <p:ext uri="{BB962C8B-B14F-4D97-AF65-F5344CB8AC3E}">
        <p14:creationId xmlns:p14="http://schemas.microsoft.com/office/powerpoint/2010/main" val="20465351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9907324C-F660-5795-7E19-98E9F2D4577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3BBDEAD-F77E-19B0-7D9E-C48357D037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Título do projeto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5F1FE18-4D89-822D-E3C1-F763B28798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6498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24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CONCLUSÃO</a:t>
            </a:r>
          </a:p>
          <a:p>
            <a:pPr marL="0" indent="0" algn="just">
              <a:buNone/>
            </a:pPr>
            <a:r>
              <a:rPr lang="pt-BR" sz="24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Obs.: Apresente, de forma clara, objetiva e sintética, as principais conclusões do trabalho, destacando os achados mais relevantes e sua relação com os objetivos propostos. Evite inserir informações ou resultados que não tenham sido apresentados anteriormente.</a:t>
            </a:r>
          </a:p>
        </p:txBody>
      </p:sp>
    </p:spTree>
    <p:extLst>
      <p:ext uri="{BB962C8B-B14F-4D97-AF65-F5344CB8AC3E}">
        <p14:creationId xmlns:p14="http://schemas.microsoft.com/office/powerpoint/2010/main" val="42075211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9907324C-F660-5795-7E19-98E9F2D4577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3BBDEAD-F77E-19B0-7D9E-C48357D037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Título do projeto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5F1FE18-4D89-822D-E3C1-F763B28798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6498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24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AGRADECIMENTOS</a:t>
            </a:r>
          </a:p>
          <a:p>
            <a:pPr marL="0" indent="0" algn="just">
              <a:buNone/>
            </a:pPr>
            <a:r>
              <a:rPr lang="pt-BR" sz="24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Obs.: Neste espaço, deverão constar, obrigatoriamente, os agradecimentos ao Instituto Federal Goiano (IF Goiano), à Fundação de Amparo à Pesquisa do Estado de Goiás (FAPEG) e ao Conselho Nacional de Desenvolvimento Científico e Tecnológico (CNPq). Poderão ser incluídos, ainda, agradecimentos a outras instituições, agências de fomento, parceiros, colaboradores e demais pessoas ou entidades que tenham contribuído para a realização do trabalho. As respectivas logomarcas poderão ser inseridas, quando pertinente.</a:t>
            </a:r>
          </a:p>
        </p:txBody>
      </p:sp>
    </p:spTree>
    <p:extLst>
      <p:ext uri="{BB962C8B-B14F-4D97-AF65-F5344CB8AC3E}">
        <p14:creationId xmlns:p14="http://schemas.microsoft.com/office/powerpoint/2010/main" val="32067998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B068FC5D-C3B1-3E79-EF32-090D1F2A97D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D8A4D78-06CB-804E-9401-5AFDA0A85F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8130" y="1692988"/>
            <a:ext cx="6651172" cy="1325563"/>
          </a:xfrm>
        </p:spPr>
        <p:txBody>
          <a:bodyPr>
            <a:normAutofit/>
          </a:bodyPr>
          <a:lstStyle/>
          <a:p>
            <a:pPr algn="ctr"/>
            <a:r>
              <a:rPr lang="pt-BR" sz="40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OBRIGADO!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DE2EABD-FFD4-4A32-CF23-4188AA1C47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6331" y="3151546"/>
            <a:ext cx="6651171" cy="17122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24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Nome:</a:t>
            </a:r>
          </a:p>
          <a:p>
            <a:pPr marL="0" indent="0">
              <a:buNone/>
            </a:pPr>
            <a:r>
              <a:rPr lang="pt-BR" sz="2400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Email</a:t>
            </a:r>
            <a:r>
              <a:rPr lang="pt-BR" sz="24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6" name="Freeform 3">
            <a:extLst>
              <a:ext uri="{FF2B5EF4-FFF2-40B4-BE49-F238E27FC236}">
                <a16:creationId xmlns:a16="http://schemas.microsoft.com/office/drawing/2014/main" id="{773F7391-DC6D-8E2C-139A-ECEFFDDD1574}"/>
              </a:ext>
            </a:extLst>
          </p:cNvPr>
          <p:cNvSpPr/>
          <p:nvPr/>
        </p:nvSpPr>
        <p:spPr>
          <a:xfrm>
            <a:off x="494498" y="1559993"/>
            <a:ext cx="3713632" cy="3738014"/>
          </a:xfrm>
          <a:custGeom>
            <a:avLst/>
            <a:gdLst/>
            <a:ahLst/>
            <a:cxnLst/>
            <a:rect l="l" t="t" r="r" b="b"/>
            <a:pathLst>
              <a:path w="4485801" h="4508220">
                <a:moveTo>
                  <a:pt x="0" y="0"/>
                </a:moveTo>
                <a:lnTo>
                  <a:pt x="4485801" y="0"/>
                </a:lnTo>
                <a:lnTo>
                  <a:pt x="4485801" y="4508220"/>
                </a:lnTo>
                <a:lnTo>
                  <a:pt x="0" y="450822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7251339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258</Words>
  <Application>Microsoft Office PowerPoint</Application>
  <PresentationFormat>Widescreen</PresentationFormat>
  <Paragraphs>23</Paragraphs>
  <Slides>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Tema do Office</vt:lpstr>
      <vt:lpstr>Personalizar design</vt:lpstr>
      <vt:lpstr>TÍTULO DO TRABALHO</vt:lpstr>
      <vt:lpstr>Título do projeto</vt:lpstr>
      <vt:lpstr>Título do projeto</vt:lpstr>
      <vt:lpstr>Título do projeto</vt:lpstr>
      <vt:lpstr>Título do projeto</vt:lpstr>
      <vt:lpstr>Título do projeto</vt:lpstr>
      <vt:lpstr>Título do projeto</vt:lpstr>
      <vt:lpstr>OBRIGADO!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Jansen Rocha</dc:creator>
  <cp:lastModifiedBy>Flávio Silva de Oliveira</cp:lastModifiedBy>
  <cp:revision>2</cp:revision>
  <dcterms:created xsi:type="dcterms:W3CDTF">2026-08-19T23:21:23Z</dcterms:created>
  <dcterms:modified xsi:type="dcterms:W3CDTF">2026-08-21T14:34:23Z</dcterms:modified>
</cp:coreProperties>
</file>