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Telegraf Bold" charset="1" panose="00000800000000000000"/>
      <p:regular r:id="rId9"/>
    </p:embeddedFont>
    <p:embeddedFont>
      <p:font typeface="Telegraf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3211">
            <a:off x="-1572547" y="-3070503"/>
            <a:ext cx="14616895" cy="13146020"/>
          </a:xfrm>
          <a:custGeom>
            <a:avLst/>
            <a:gdLst/>
            <a:ahLst/>
            <a:cxnLst/>
            <a:rect r="r" b="b" t="t" l="l"/>
            <a:pathLst>
              <a:path h="13146020" w="14616895">
                <a:moveTo>
                  <a:pt x="0" y="0"/>
                </a:moveTo>
                <a:lnTo>
                  <a:pt x="14616895" y="0"/>
                </a:lnTo>
                <a:lnTo>
                  <a:pt x="14616895" y="13146020"/>
                </a:lnTo>
                <a:lnTo>
                  <a:pt x="0" y="13146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2635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102061" y="0"/>
            <a:ext cx="7207167" cy="10287000"/>
            <a:chOff x="0" y="0"/>
            <a:chExt cx="1898184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9818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898184">
                  <a:moveTo>
                    <a:pt x="0" y="0"/>
                  </a:moveTo>
                  <a:lnTo>
                    <a:pt x="1898184" y="0"/>
                  </a:lnTo>
                  <a:lnTo>
                    <a:pt x="18981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D31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89818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56864" y="1444637"/>
            <a:ext cx="285572" cy="285572"/>
            <a:chOff x="0" y="0"/>
            <a:chExt cx="75212" cy="752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5212" cy="75212"/>
            </a:xfrm>
            <a:custGeom>
              <a:avLst/>
              <a:gdLst/>
              <a:ahLst/>
              <a:cxnLst/>
              <a:rect r="r" b="b" t="t" l="l"/>
              <a:pathLst>
                <a:path h="75212" w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1B4B9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flipV="true">
            <a:off x="1925468" y="1587423"/>
            <a:ext cx="9389676" cy="0"/>
          </a:xfrm>
          <a:prstGeom prst="line">
            <a:avLst/>
          </a:prstGeom>
          <a:ln cap="flat" w="38100">
            <a:solidFill>
              <a:srgbClr val="1B558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2649109" y="1272654"/>
            <a:ext cx="5267334" cy="2495400"/>
          </a:xfrm>
          <a:custGeom>
            <a:avLst/>
            <a:gdLst/>
            <a:ahLst/>
            <a:cxnLst/>
            <a:rect r="r" b="b" t="t" l="l"/>
            <a:pathLst>
              <a:path h="2495400" w="5267334">
                <a:moveTo>
                  <a:pt x="0" y="0"/>
                </a:moveTo>
                <a:lnTo>
                  <a:pt x="5267335" y="0"/>
                </a:lnTo>
                <a:lnTo>
                  <a:pt x="5267335" y="2495400"/>
                </a:lnTo>
                <a:lnTo>
                  <a:pt x="0" y="2495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490147" y="4640116"/>
            <a:ext cx="8430993" cy="5880618"/>
          </a:xfrm>
          <a:custGeom>
            <a:avLst/>
            <a:gdLst/>
            <a:ahLst/>
            <a:cxnLst/>
            <a:rect r="r" b="b" t="t" l="l"/>
            <a:pathLst>
              <a:path h="5880618" w="8430993">
                <a:moveTo>
                  <a:pt x="0" y="0"/>
                </a:moveTo>
                <a:lnTo>
                  <a:pt x="8430994" y="0"/>
                </a:lnTo>
                <a:lnTo>
                  <a:pt x="8430994" y="5880618"/>
                </a:lnTo>
                <a:lnTo>
                  <a:pt x="0" y="588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843970" y="4174036"/>
            <a:ext cx="2945472" cy="3138164"/>
          </a:xfrm>
          <a:custGeom>
            <a:avLst/>
            <a:gdLst/>
            <a:ahLst/>
            <a:cxnLst/>
            <a:rect r="r" b="b" t="t" l="l"/>
            <a:pathLst>
              <a:path h="3138164" w="2945472">
                <a:moveTo>
                  <a:pt x="0" y="0"/>
                </a:moveTo>
                <a:lnTo>
                  <a:pt x="2945472" y="0"/>
                </a:lnTo>
                <a:lnTo>
                  <a:pt x="2945472" y="3138165"/>
                </a:lnTo>
                <a:lnTo>
                  <a:pt x="0" y="31381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6541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56864" y="2567979"/>
            <a:ext cx="10026072" cy="262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 b="true">
                <a:solidFill>
                  <a:srgbClr val="26528E"/>
                </a:solidFill>
                <a:latin typeface="Telegraf Bold"/>
                <a:ea typeface="Telegraf Bold"/>
                <a:cs typeface="Telegraf Bold"/>
                <a:sym typeface="Telegraf Bold"/>
              </a:rPr>
              <a:t>Texto</a:t>
            </a:r>
          </a:p>
          <a:p>
            <a:pPr algn="l">
              <a:lnSpc>
                <a:spcPts val="9636"/>
              </a:lnSpc>
            </a:pPr>
            <a:r>
              <a:rPr lang="en-US" sz="9934" b="true">
                <a:solidFill>
                  <a:srgbClr val="26528E"/>
                </a:solidFill>
                <a:latin typeface="Telegraf Bold"/>
                <a:ea typeface="Telegraf Bold"/>
                <a:cs typeface="Telegraf Bold"/>
                <a:sym typeface="Telegraf Bold"/>
              </a:rPr>
              <a:t>título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56864" y="5537471"/>
            <a:ext cx="7320112" cy="430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03"/>
              </a:lnSpc>
            </a:pPr>
            <a:r>
              <a:rPr lang="en-US" sz="2993">
                <a:solidFill>
                  <a:srgbClr val="545454"/>
                </a:solidFill>
                <a:latin typeface="Telegraf"/>
                <a:ea typeface="Telegraf"/>
                <a:cs typeface="Telegraf"/>
                <a:sym typeface="Telegraf"/>
              </a:rPr>
              <a:t>subtitulo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3211">
            <a:off x="1835552" y="-5409114"/>
            <a:ext cx="14616895" cy="18783319"/>
          </a:xfrm>
          <a:custGeom>
            <a:avLst/>
            <a:gdLst/>
            <a:ahLst/>
            <a:cxnLst/>
            <a:rect r="r" b="b" t="t" l="l"/>
            <a:pathLst>
              <a:path h="18783319" w="14616895">
                <a:moveTo>
                  <a:pt x="0" y="0"/>
                </a:moveTo>
                <a:lnTo>
                  <a:pt x="14616896" y="0"/>
                </a:lnTo>
                <a:lnTo>
                  <a:pt x="14616896" y="18783319"/>
                </a:lnTo>
                <a:lnTo>
                  <a:pt x="0" y="18783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41" t="0" r="-654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79033" y="1009650"/>
            <a:ext cx="285572" cy="285572"/>
            <a:chOff x="0" y="0"/>
            <a:chExt cx="75212" cy="7521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5212" cy="75212"/>
            </a:xfrm>
            <a:custGeom>
              <a:avLst/>
              <a:gdLst/>
              <a:ahLst/>
              <a:cxnLst/>
              <a:rect r="r" b="b" t="t" l="l"/>
              <a:pathLst>
                <a:path h="75212" w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1B4B9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1932829" y="1152436"/>
            <a:ext cx="6780055" cy="0"/>
          </a:xfrm>
          <a:prstGeom prst="line">
            <a:avLst/>
          </a:prstGeom>
          <a:ln cap="flat" w="38100">
            <a:solidFill>
              <a:srgbClr val="26528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5023079" y="709030"/>
            <a:ext cx="2498061" cy="886812"/>
          </a:xfrm>
          <a:custGeom>
            <a:avLst/>
            <a:gdLst/>
            <a:ahLst/>
            <a:cxnLst/>
            <a:rect r="r" b="b" t="t" l="l"/>
            <a:pathLst>
              <a:path h="886812" w="2498061">
                <a:moveTo>
                  <a:pt x="0" y="0"/>
                </a:moveTo>
                <a:lnTo>
                  <a:pt x="2498061" y="0"/>
                </a:lnTo>
                <a:lnTo>
                  <a:pt x="2498061" y="886812"/>
                </a:lnTo>
                <a:lnTo>
                  <a:pt x="0" y="8868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023079" y="8883812"/>
            <a:ext cx="2604642" cy="719532"/>
          </a:xfrm>
          <a:custGeom>
            <a:avLst/>
            <a:gdLst/>
            <a:ahLst/>
            <a:cxnLst/>
            <a:rect r="r" b="b" t="t" l="l"/>
            <a:pathLst>
              <a:path h="719532" w="2604642">
                <a:moveTo>
                  <a:pt x="0" y="0"/>
                </a:moveTo>
                <a:lnTo>
                  <a:pt x="2604642" y="0"/>
                </a:lnTo>
                <a:lnTo>
                  <a:pt x="2604642" y="719533"/>
                </a:lnTo>
                <a:lnTo>
                  <a:pt x="0" y="719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32829" y="1838563"/>
            <a:ext cx="3656122" cy="909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b="true">
                <a:solidFill>
                  <a:srgbClr val="26528E"/>
                </a:solidFill>
                <a:latin typeface="Telegraf Bold"/>
                <a:ea typeface="Telegraf Bold"/>
                <a:cs typeface="Telegraf Bold"/>
                <a:sym typeface="Telegraf Bold"/>
              </a:rPr>
              <a:t>Título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32829" y="3186333"/>
            <a:ext cx="6957609" cy="459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>
                <a:solidFill>
                  <a:srgbClr val="545454"/>
                </a:solidFill>
                <a:latin typeface="Telegraf"/>
                <a:ea typeface="Telegraf"/>
                <a:cs typeface="Telegraf"/>
                <a:sym typeface="Telegraf"/>
              </a:rPr>
              <a:t>Texto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B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6864" y="1444637"/>
            <a:ext cx="285572" cy="285572"/>
            <a:chOff x="0" y="0"/>
            <a:chExt cx="75212" cy="752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5212" cy="75212"/>
            </a:xfrm>
            <a:custGeom>
              <a:avLst/>
              <a:gdLst/>
              <a:ahLst/>
              <a:cxnLst/>
              <a:rect r="r" b="b" t="t" l="l"/>
              <a:pathLst>
                <a:path h="75212" w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2360994" y="1568373"/>
            <a:ext cx="14406506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003943" y="8670226"/>
            <a:ext cx="232241" cy="170117"/>
          </a:xfrm>
          <a:custGeom>
            <a:avLst/>
            <a:gdLst/>
            <a:ahLst/>
            <a:cxnLst/>
            <a:rect r="r" b="b" t="t" l="l"/>
            <a:pathLst>
              <a:path h="170117" w="232241">
                <a:moveTo>
                  <a:pt x="0" y="0"/>
                </a:moveTo>
                <a:lnTo>
                  <a:pt x="232241" y="0"/>
                </a:lnTo>
                <a:lnTo>
                  <a:pt x="232241" y="170117"/>
                </a:lnTo>
                <a:lnTo>
                  <a:pt x="0" y="170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03450" y="8166866"/>
            <a:ext cx="232734" cy="253139"/>
          </a:xfrm>
          <a:custGeom>
            <a:avLst/>
            <a:gdLst/>
            <a:ahLst/>
            <a:cxnLst/>
            <a:rect r="r" b="b" t="t" l="l"/>
            <a:pathLst>
              <a:path h="253139" w="232734">
                <a:moveTo>
                  <a:pt x="0" y="0"/>
                </a:moveTo>
                <a:lnTo>
                  <a:pt x="232734" y="0"/>
                </a:lnTo>
                <a:lnTo>
                  <a:pt x="232734" y="253139"/>
                </a:lnTo>
                <a:lnTo>
                  <a:pt x="0" y="2531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742436" y="-2889065"/>
            <a:ext cx="13932949" cy="9718232"/>
          </a:xfrm>
          <a:custGeom>
            <a:avLst/>
            <a:gdLst/>
            <a:ahLst/>
            <a:cxnLst/>
            <a:rect r="r" b="b" t="t" l="l"/>
            <a:pathLst>
              <a:path h="9718232" w="13932949">
                <a:moveTo>
                  <a:pt x="0" y="0"/>
                </a:moveTo>
                <a:lnTo>
                  <a:pt x="13932949" y="0"/>
                </a:lnTo>
                <a:lnTo>
                  <a:pt x="13932949" y="9718232"/>
                </a:lnTo>
                <a:lnTo>
                  <a:pt x="0" y="97182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680085" y="161127"/>
            <a:ext cx="2945472" cy="3138164"/>
          </a:xfrm>
          <a:custGeom>
            <a:avLst/>
            <a:gdLst/>
            <a:ahLst/>
            <a:cxnLst/>
            <a:rect r="r" b="b" t="t" l="l"/>
            <a:pathLst>
              <a:path h="3138164" w="2945472">
                <a:moveTo>
                  <a:pt x="0" y="0"/>
                </a:moveTo>
                <a:lnTo>
                  <a:pt x="2945473" y="0"/>
                </a:lnTo>
                <a:lnTo>
                  <a:pt x="2945473" y="3138164"/>
                </a:lnTo>
                <a:lnTo>
                  <a:pt x="0" y="31381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6541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456864" y="7770084"/>
            <a:ext cx="10026072" cy="1404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 b="true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Obrigado!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54181" y="8019753"/>
            <a:ext cx="4819419" cy="939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4"/>
              </a:lnSpc>
            </a:pPr>
            <a:r>
              <a:rPr lang="en-US" sz="302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@xxxxx</a:t>
            </a:r>
          </a:p>
          <a:p>
            <a:pPr algn="l">
              <a:lnSpc>
                <a:spcPts val="3664"/>
              </a:lnSpc>
            </a:pPr>
            <a:r>
              <a:rPr lang="en-US" sz="302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xxxx@ifgoiano.edu.br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DAGyajIUaM4</dc:identifier>
  <dcterms:modified xsi:type="dcterms:W3CDTF">2011-08-01T06:04:30Z</dcterms:modified>
  <cp:revision>1</cp:revision>
  <dc:title>Apresentação Slides Corporativo Minimalista Azul</dc:title>
</cp:coreProperties>
</file>