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399288" cy="396001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472">
          <p15:clr>
            <a:srgbClr val="747775"/>
          </p15:clr>
        </p15:guide>
        <p15:guide id="2" pos="1020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2166" y="-1176"/>
      </p:cViewPr>
      <p:guideLst>
        <p:guide orient="horz" pos="12472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26548" y="685800"/>
            <a:ext cx="2805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27238" y="685800"/>
            <a:ext cx="2805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04478" y="5732511"/>
            <a:ext cx="30191100" cy="15803100"/>
          </a:xfrm>
          <a:prstGeom prst="rect">
            <a:avLst/>
          </a:prstGeom>
        </p:spPr>
        <p:txBody>
          <a:bodyPr spcFirstLastPara="1" wrap="square" lIns="450600" tIns="450600" rIns="450600" bIns="4506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628"/>
              <a:buNone/>
              <a:defRPr sz="25628"/>
            </a:lvl1pPr>
            <a:lvl2pPr lvl="1" algn="ctr">
              <a:spcBef>
                <a:spcPts val="0"/>
              </a:spcBef>
              <a:spcAft>
                <a:spcPts val="0"/>
              </a:spcAft>
              <a:buSzPts val="25628"/>
              <a:buNone/>
              <a:defRPr sz="25628"/>
            </a:lvl2pPr>
            <a:lvl3pPr lvl="2" algn="ctr">
              <a:spcBef>
                <a:spcPts val="0"/>
              </a:spcBef>
              <a:spcAft>
                <a:spcPts val="0"/>
              </a:spcAft>
              <a:buSzPts val="25628"/>
              <a:buNone/>
              <a:defRPr sz="25628"/>
            </a:lvl3pPr>
            <a:lvl4pPr lvl="3" algn="ctr">
              <a:spcBef>
                <a:spcPts val="0"/>
              </a:spcBef>
              <a:spcAft>
                <a:spcPts val="0"/>
              </a:spcAft>
              <a:buSzPts val="25628"/>
              <a:buNone/>
              <a:defRPr sz="25628"/>
            </a:lvl4pPr>
            <a:lvl5pPr lvl="4" algn="ctr">
              <a:spcBef>
                <a:spcPts val="0"/>
              </a:spcBef>
              <a:spcAft>
                <a:spcPts val="0"/>
              </a:spcAft>
              <a:buSzPts val="25628"/>
              <a:buNone/>
              <a:defRPr sz="25628"/>
            </a:lvl5pPr>
            <a:lvl6pPr lvl="5" algn="ctr">
              <a:spcBef>
                <a:spcPts val="0"/>
              </a:spcBef>
              <a:spcAft>
                <a:spcPts val="0"/>
              </a:spcAft>
              <a:buSzPts val="25628"/>
              <a:buNone/>
              <a:defRPr sz="25628"/>
            </a:lvl6pPr>
            <a:lvl7pPr lvl="6" algn="ctr">
              <a:spcBef>
                <a:spcPts val="0"/>
              </a:spcBef>
              <a:spcAft>
                <a:spcPts val="0"/>
              </a:spcAft>
              <a:buSzPts val="25628"/>
              <a:buNone/>
              <a:defRPr sz="25628"/>
            </a:lvl7pPr>
            <a:lvl8pPr lvl="7" algn="ctr">
              <a:spcBef>
                <a:spcPts val="0"/>
              </a:spcBef>
              <a:spcAft>
                <a:spcPts val="0"/>
              </a:spcAft>
              <a:buSzPts val="25628"/>
              <a:buNone/>
              <a:defRPr sz="25628"/>
            </a:lvl8pPr>
            <a:lvl9pPr lvl="8" algn="ctr">
              <a:spcBef>
                <a:spcPts val="0"/>
              </a:spcBef>
              <a:spcAft>
                <a:spcPts val="0"/>
              </a:spcAft>
              <a:buSzPts val="25628"/>
              <a:buNone/>
              <a:defRPr sz="25628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104449" y="21820035"/>
            <a:ext cx="30191100" cy="6102300"/>
          </a:xfrm>
          <a:prstGeom prst="rect">
            <a:avLst/>
          </a:prstGeom>
        </p:spPr>
        <p:txBody>
          <a:bodyPr spcFirstLastPara="1" wrap="square" lIns="450600" tIns="450600" rIns="450600" bIns="4506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0020520" y="35902282"/>
            <a:ext cx="1944300" cy="3030300"/>
          </a:xfrm>
          <a:prstGeom prst="rect">
            <a:avLst/>
          </a:prstGeom>
        </p:spPr>
        <p:txBody>
          <a:bodyPr spcFirstLastPara="1" wrap="square" lIns="450600" tIns="450600" rIns="450600" bIns="450600" anchor="ctr" anchorCtr="0">
            <a:normAutofit/>
          </a:bodyPr>
          <a:lstStyle>
            <a:lvl1pPr lvl="0">
              <a:buNone/>
              <a:defRPr sz="4928"/>
            </a:lvl1pPr>
            <a:lvl2pPr lvl="1">
              <a:buNone/>
              <a:defRPr sz="4928"/>
            </a:lvl2pPr>
            <a:lvl3pPr lvl="2">
              <a:buNone/>
              <a:defRPr sz="4928"/>
            </a:lvl3pPr>
            <a:lvl4pPr lvl="3">
              <a:buNone/>
              <a:defRPr sz="4928"/>
            </a:lvl4pPr>
            <a:lvl5pPr lvl="4">
              <a:buNone/>
              <a:defRPr sz="4928"/>
            </a:lvl5pPr>
            <a:lvl6pPr lvl="5">
              <a:buNone/>
              <a:defRPr sz="4928"/>
            </a:lvl6pPr>
            <a:lvl7pPr lvl="6">
              <a:buNone/>
              <a:defRPr sz="4928"/>
            </a:lvl7pPr>
            <a:lvl8pPr lvl="7">
              <a:buNone/>
              <a:defRPr sz="4928"/>
            </a:lvl8pPr>
            <a:lvl9pPr lvl="8">
              <a:buNone/>
              <a:defRPr sz="4928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104449" y="8516098"/>
            <a:ext cx="30191100" cy="15117000"/>
          </a:xfrm>
          <a:prstGeom prst="rect">
            <a:avLst/>
          </a:prstGeom>
        </p:spPr>
        <p:txBody>
          <a:bodyPr spcFirstLastPara="1" wrap="square" lIns="450600" tIns="450600" rIns="450600" bIns="4506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9143"/>
              <a:buNone/>
              <a:defRPr sz="59142"/>
            </a:lvl1pPr>
            <a:lvl2pPr lvl="1" algn="ctr">
              <a:spcBef>
                <a:spcPts val="0"/>
              </a:spcBef>
              <a:spcAft>
                <a:spcPts val="0"/>
              </a:spcAft>
              <a:buSzPts val="59143"/>
              <a:buNone/>
              <a:defRPr sz="59142"/>
            </a:lvl2pPr>
            <a:lvl3pPr lvl="2" algn="ctr">
              <a:spcBef>
                <a:spcPts val="0"/>
              </a:spcBef>
              <a:spcAft>
                <a:spcPts val="0"/>
              </a:spcAft>
              <a:buSzPts val="59143"/>
              <a:buNone/>
              <a:defRPr sz="59142"/>
            </a:lvl3pPr>
            <a:lvl4pPr lvl="3" algn="ctr">
              <a:spcBef>
                <a:spcPts val="0"/>
              </a:spcBef>
              <a:spcAft>
                <a:spcPts val="0"/>
              </a:spcAft>
              <a:buSzPts val="59143"/>
              <a:buNone/>
              <a:defRPr sz="59142"/>
            </a:lvl4pPr>
            <a:lvl5pPr lvl="4" algn="ctr">
              <a:spcBef>
                <a:spcPts val="0"/>
              </a:spcBef>
              <a:spcAft>
                <a:spcPts val="0"/>
              </a:spcAft>
              <a:buSzPts val="59143"/>
              <a:buNone/>
              <a:defRPr sz="59142"/>
            </a:lvl5pPr>
            <a:lvl6pPr lvl="5" algn="ctr">
              <a:spcBef>
                <a:spcPts val="0"/>
              </a:spcBef>
              <a:spcAft>
                <a:spcPts val="0"/>
              </a:spcAft>
              <a:buSzPts val="59143"/>
              <a:buNone/>
              <a:defRPr sz="59142"/>
            </a:lvl6pPr>
            <a:lvl7pPr lvl="6" algn="ctr">
              <a:spcBef>
                <a:spcPts val="0"/>
              </a:spcBef>
              <a:spcAft>
                <a:spcPts val="0"/>
              </a:spcAft>
              <a:buSzPts val="59143"/>
              <a:buNone/>
              <a:defRPr sz="59142"/>
            </a:lvl7pPr>
            <a:lvl8pPr lvl="7" algn="ctr">
              <a:spcBef>
                <a:spcPts val="0"/>
              </a:spcBef>
              <a:spcAft>
                <a:spcPts val="0"/>
              </a:spcAft>
              <a:buSzPts val="59143"/>
              <a:buNone/>
              <a:defRPr sz="59142"/>
            </a:lvl8pPr>
            <a:lvl9pPr lvl="8" algn="ctr">
              <a:spcBef>
                <a:spcPts val="0"/>
              </a:spcBef>
              <a:spcAft>
                <a:spcPts val="0"/>
              </a:spcAft>
              <a:buSzPts val="59143"/>
              <a:buNone/>
              <a:defRPr sz="59142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104449" y="24269099"/>
            <a:ext cx="30191100" cy="10014900"/>
          </a:xfrm>
          <a:prstGeom prst="rect">
            <a:avLst/>
          </a:prstGeom>
        </p:spPr>
        <p:txBody>
          <a:bodyPr spcFirstLastPara="1" wrap="square" lIns="450600" tIns="450600" rIns="450600" bIns="450600" anchor="t" anchorCtr="0">
            <a:normAutofit/>
          </a:bodyPr>
          <a:lstStyle>
            <a:lvl1pPr marL="457200" lvl="0" indent="-791933" algn="ctr">
              <a:spcBef>
                <a:spcPts val="0"/>
              </a:spcBef>
              <a:spcAft>
                <a:spcPts val="0"/>
              </a:spcAft>
              <a:buSzPts val="8871"/>
              <a:buChar char="●"/>
              <a:defRPr sz="8871"/>
            </a:lvl1pPr>
            <a:lvl2pPr marL="914400" lvl="1" indent="-666748" algn="ctr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899"/>
            </a:lvl2pPr>
            <a:lvl3pPr marL="1371600" lvl="2" indent="-666748" algn="ctr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899"/>
            </a:lvl3pPr>
            <a:lvl4pPr marL="1828800" lvl="3" indent="-666748" algn="ctr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899"/>
            </a:lvl4pPr>
            <a:lvl5pPr marL="2286000" lvl="4" indent="-666748" algn="ctr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899"/>
            </a:lvl5pPr>
            <a:lvl6pPr marL="2743200" lvl="5" indent="-666748" algn="ctr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899"/>
            </a:lvl6pPr>
            <a:lvl7pPr marL="3200400" lvl="6" indent="-666748" algn="ctr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899"/>
            </a:lvl7pPr>
            <a:lvl8pPr marL="3657600" lvl="7" indent="-666748" algn="ctr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899"/>
            </a:lvl8pPr>
            <a:lvl9pPr marL="4114800" lvl="8" indent="-666748" algn="ctr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899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0020520" y="35902282"/>
            <a:ext cx="1944300" cy="3030300"/>
          </a:xfrm>
          <a:prstGeom prst="rect">
            <a:avLst/>
          </a:prstGeom>
        </p:spPr>
        <p:txBody>
          <a:bodyPr spcFirstLastPara="1" wrap="square" lIns="450600" tIns="450600" rIns="450600" bIns="450600" anchor="ctr" anchorCtr="0">
            <a:normAutofit/>
          </a:bodyPr>
          <a:lstStyle>
            <a:lvl1pPr lvl="0">
              <a:buNone/>
              <a:defRPr sz="4928"/>
            </a:lvl1pPr>
            <a:lvl2pPr lvl="1">
              <a:buNone/>
              <a:defRPr sz="4928"/>
            </a:lvl2pPr>
            <a:lvl3pPr lvl="2">
              <a:buNone/>
              <a:defRPr sz="4928"/>
            </a:lvl3pPr>
            <a:lvl4pPr lvl="3">
              <a:buNone/>
              <a:defRPr sz="4928"/>
            </a:lvl4pPr>
            <a:lvl5pPr lvl="4">
              <a:buNone/>
              <a:defRPr sz="4928"/>
            </a:lvl5pPr>
            <a:lvl6pPr lvl="5">
              <a:buNone/>
              <a:defRPr sz="4928"/>
            </a:lvl6pPr>
            <a:lvl7pPr lvl="6">
              <a:buNone/>
              <a:defRPr sz="4928"/>
            </a:lvl7pPr>
            <a:lvl8pPr lvl="7">
              <a:buNone/>
              <a:defRPr sz="4928"/>
            </a:lvl8pPr>
            <a:lvl9pPr lvl="8">
              <a:buNone/>
              <a:defRPr sz="4928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0020520" y="35902282"/>
            <a:ext cx="1944300" cy="3030300"/>
          </a:xfrm>
          <a:prstGeom prst="rect">
            <a:avLst/>
          </a:prstGeom>
        </p:spPr>
        <p:txBody>
          <a:bodyPr spcFirstLastPara="1" wrap="square" lIns="450600" tIns="450600" rIns="450600" bIns="450600" anchor="ctr" anchorCtr="0">
            <a:normAutofit/>
          </a:bodyPr>
          <a:lstStyle>
            <a:lvl1pPr lvl="0">
              <a:buNone/>
              <a:defRPr sz="4928"/>
            </a:lvl1pPr>
            <a:lvl2pPr lvl="1">
              <a:buNone/>
              <a:defRPr sz="4928"/>
            </a:lvl2pPr>
            <a:lvl3pPr lvl="2">
              <a:buNone/>
              <a:defRPr sz="4928"/>
            </a:lvl3pPr>
            <a:lvl4pPr lvl="3">
              <a:buNone/>
              <a:defRPr sz="4928"/>
            </a:lvl4pPr>
            <a:lvl5pPr lvl="4">
              <a:buNone/>
              <a:defRPr sz="4928"/>
            </a:lvl5pPr>
            <a:lvl6pPr lvl="5">
              <a:buNone/>
              <a:defRPr sz="4928"/>
            </a:lvl6pPr>
            <a:lvl7pPr lvl="6">
              <a:buNone/>
              <a:defRPr sz="4928"/>
            </a:lvl7pPr>
            <a:lvl8pPr lvl="7">
              <a:buNone/>
              <a:defRPr sz="4928"/>
            </a:lvl8pPr>
            <a:lvl9pPr lvl="8">
              <a:buNone/>
              <a:defRPr sz="4928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104449" y="16559475"/>
            <a:ext cx="30191100" cy="6481200"/>
          </a:xfrm>
          <a:prstGeom prst="rect">
            <a:avLst/>
          </a:prstGeom>
        </p:spPr>
        <p:txBody>
          <a:bodyPr spcFirstLastPara="1" wrap="square" lIns="450600" tIns="450600" rIns="450600" bIns="450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743"/>
              <a:buNone/>
              <a:defRPr sz="17742"/>
            </a:lvl1pPr>
            <a:lvl2pPr lvl="1" algn="ctr">
              <a:spcBef>
                <a:spcPts val="0"/>
              </a:spcBef>
              <a:spcAft>
                <a:spcPts val="0"/>
              </a:spcAft>
              <a:buSzPts val="17743"/>
              <a:buNone/>
              <a:defRPr sz="17742"/>
            </a:lvl2pPr>
            <a:lvl3pPr lvl="2" algn="ctr">
              <a:spcBef>
                <a:spcPts val="0"/>
              </a:spcBef>
              <a:spcAft>
                <a:spcPts val="0"/>
              </a:spcAft>
              <a:buSzPts val="17743"/>
              <a:buNone/>
              <a:defRPr sz="17742"/>
            </a:lvl3pPr>
            <a:lvl4pPr lvl="3" algn="ctr">
              <a:spcBef>
                <a:spcPts val="0"/>
              </a:spcBef>
              <a:spcAft>
                <a:spcPts val="0"/>
              </a:spcAft>
              <a:buSzPts val="17743"/>
              <a:buNone/>
              <a:defRPr sz="17742"/>
            </a:lvl4pPr>
            <a:lvl5pPr lvl="4" algn="ctr">
              <a:spcBef>
                <a:spcPts val="0"/>
              </a:spcBef>
              <a:spcAft>
                <a:spcPts val="0"/>
              </a:spcAft>
              <a:buSzPts val="17743"/>
              <a:buNone/>
              <a:defRPr sz="17742"/>
            </a:lvl5pPr>
            <a:lvl6pPr lvl="5" algn="ctr">
              <a:spcBef>
                <a:spcPts val="0"/>
              </a:spcBef>
              <a:spcAft>
                <a:spcPts val="0"/>
              </a:spcAft>
              <a:buSzPts val="17743"/>
              <a:buNone/>
              <a:defRPr sz="17742"/>
            </a:lvl6pPr>
            <a:lvl7pPr lvl="6" algn="ctr">
              <a:spcBef>
                <a:spcPts val="0"/>
              </a:spcBef>
              <a:spcAft>
                <a:spcPts val="0"/>
              </a:spcAft>
              <a:buSzPts val="17743"/>
              <a:buNone/>
              <a:defRPr sz="17742"/>
            </a:lvl7pPr>
            <a:lvl8pPr lvl="7" algn="ctr">
              <a:spcBef>
                <a:spcPts val="0"/>
              </a:spcBef>
              <a:spcAft>
                <a:spcPts val="0"/>
              </a:spcAft>
              <a:buSzPts val="17743"/>
              <a:buNone/>
              <a:defRPr sz="17742"/>
            </a:lvl8pPr>
            <a:lvl9pPr lvl="8" algn="ctr">
              <a:spcBef>
                <a:spcPts val="0"/>
              </a:spcBef>
              <a:spcAft>
                <a:spcPts val="0"/>
              </a:spcAft>
              <a:buSzPts val="17743"/>
              <a:buNone/>
              <a:defRPr sz="17742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30020520" y="35902282"/>
            <a:ext cx="1944300" cy="3030300"/>
          </a:xfrm>
          <a:prstGeom prst="rect">
            <a:avLst/>
          </a:prstGeom>
        </p:spPr>
        <p:txBody>
          <a:bodyPr spcFirstLastPara="1" wrap="square" lIns="450600" tIns="450600" rIns="450600" bIns="450600" anchor="ctr" anchorCtr="0">
            <a:normAutofit/>
          </a:bodyPr>
          <a:lstStyle>
            <a:lvl1pPr lvl="0">
              <a:buNone/>
              <a:defRPr sz="4928"/>
            </a:lvl1pPr>
            <a:lvl2pPr lvl="1">
              <a:buNone/>
              <a:defRPr sz="4928"/>
            </a:lvl2pPr>
            <a:lvl3pPr lvl="2">
              <a:buNone/>
              <a:defRPr sz="4928"/>
            </a:lvl3pPr>
            <a:lvl4pPr lvl="3">
              <a:buNone/>
              <a:defRPr sz="4928"/>
            </a:lvl4pPr>
            <a:lvl5pPr lvl="4">
              <a:buNone/>
              <a:defRPr sz="4928"/>
            </a:lvl5pPr>
            <a:lvl6pPr lvl="5">
              <a:buNone/>
              <a:defRPr sz="4928"/>
            </a:lvl6pPr>
            <a:lvl7pPr lvl="6">
              <a:buNone/>
              <a:defRPr sz="4928"/>
            </a:lvl7pPr>
            <a:lvl8pPr lvl="7">
              <a:buNone/>
              <a:defRPr sz="4928"/>
            </a:lvl8pPr>
            <a:lvl9pPr lvl="8">
              <a:buNone/>
              <a:defRPr sz="4928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04449" y="3426264"/>
            <a:ext cx="30191100" cy="4409100"/>
          </a:xfrm>
          <a:prstGeom prst="rect">
            <a:avLst/>
          </a:prstGeom>
        </p:spPr>
        <p:txBody>
          <a:bodyPr spcFirstLastPara="1" wrap="square" lIns="450600" tIns="450600" rIns="450600" bIns="450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1pPr>
            <a:lvl2pPr lvl="1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2pPr>
            <a:lvl3pPr lvl="2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3pPr>
            <a:lvl4pPr lvl="3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4pPr>
            <a:lvl5pPr lvl="4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5pPr>
            <a:lvl6pPr lvl="5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6pPr>
            <a:lvl7pPr lvl="6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7pPr>
            <a:lvl8pPr lvl="7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8pPr>
            <a:lvl9pPr lvl="8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104449" y="8872948"/>
            <a:ext cx="30191100" cy="26303100"/>
          </a:xfrm>
          <a:prstGeom prst="rect">
            <a:avLst/>
          </a:prstGeom>
        </p:spPr>
        <p:txBody>
          <a:bodyPr spcFirstLastPara="1" wrap="square" lIns="450600" tIns="450600" rIns="450600" bIns="450600" anchor="t" anchorCtr="0">
            <a:normAutofit/>
          </a:bodyPr>
          <a:lstStyle>
            <a:lvl1pPr marL="457200" lvl="0" indent="-791933">
              <a:spcBef>
                <a:spcPts val="0"/>
              </a:spcBef>
              <a:spcAft>
                <a:spcPts val="0"/>
              </a:spcAft>
              <a:buSzPts val="8871"/>
              <a:buChar char="●"/>
              <a:defRPr sz="8871"/>
            </a:lvl1pPr>
            <a:lvl2pPr marL="914400" lvl="1" indent="-666748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899"/>
            </a:lvl2pPr>
            <a:lvl3pPr marL="1371600" lvl="2" indent="-666748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899"/>
            </a:lvl3pPr>
            <a:lvl4pPr marL="1828800" lvl="3" indent="-666748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899"/>
            </a:lvl4pPr>
            <a:lvl5pPr marL="2286000" lvl="4" indent="-666748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899"/>
            </a:lvl5pPr>
            <a:lvl6pPr marL="2743200" lvl="5" indent="-666748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899"/>
            </a:lvl6pPr>
            <a:lvl7pPr marL="3200400" lvl="6" indent="-666748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899"/>
            </a:lvl7pPr>
            <a:lvl8pPr marL="3657600" lvl="7" indent="-666748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899"/>
            </a:lvl8pPr>
            <a:lvl9pPr marL="4114800" lvl="8" indent="-666748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899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0020520" y="35902282"/>
            <a:ext cx="1944300" cy="3030300"/>
          </a:xfrm>
          <a:prstGeom prst="rect">
            <a:avLst/>
          </a:prstGeom>
        </p:spPr>
        <p:txBody>
          <a:bodyPr spcFirstLastPara="1" wrap="square" lIns="450600" tIns="450600" rIns="450600" bIns="450600" anchor="ctr" anchorCtr="0">
            <a:normAutofit/>
          </a:bodyPr>
          <a:lstStyle>
            <a:lvl1pPr lvl="0">
              <a:buNone/>
              <a:defRPr sz="4928"/>
            </a:lvl1pPr>
            <a:lvl2pPr lvl="1">
              <a:buNone/>
              <a:defRPr sz="4928"/>
            </a:lvl2pPr>
            <a:lvl3pPr lvl="2">
              <a:buNone/>
              <a:defRPr sz="4928"/>
            </a:lvl3pPr>
            <a:lvl4pPr lvl="3">
              <a:buNone/>
              <a:defRPr sz="4928"/>
            </a:lvl4pPr>
            <a:lvl5pPr lvl="4">
              <a:buNone/>
              <a:defRPr sz="4928"/>
            </a:lvl5pPr>
            <a:lvl6pPr lvl="5">
              <a:buNone/>
              <a:defRPr sz="4928"/>
            </a:lvl6pPr>
            <a:lvl7pPr lvl="6">
              <a:buNone/>
              <a:defRPr sz="4928"/>
            </a:lvl7pPr>
            <a:lvl8pPr lvl="7">
              <a:buNone/>
              <a:defRPr sz="4928"/>
            </a:lvl8pPr>
            <a:lvl9pPr lvl="8">
              <a:buNone/>
              <a:defRPr sz="4928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104449" y="3426264"/>
            <a:ext cx="30191100" cy="4409100"/>
          </a:xfrm>
          <a:prstGeom prst="rect">
            <a:avLst/>
          </a:prstGeom>
        </p:spPr>
        <p:txBody>
          <a:bodyPr spcFirstLastPara="1" wrap="square" lIns="450600" tIns="450600" rIns="450600" bIns="450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1pPr>
            <a:lvl2pPr lvl="1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2pPr>
            <a:lvl3pPr lvl="2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3pPr>
            <a:lvl4pPr lvl="3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4pPr>
            <a:lvl5pPr lvl="4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5pPr>
            <a:lvl6pPr lvl="5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6pPr>
            <a:lvl7pPr lvl="6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7pPr>
            <a:lvl8pPr lvl="7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8pPr>
            <a:lvl9pPr lvl="8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104449" y="8872948"/>
            <a:ext cx="14172900" cy="26303100"/>
          </a:xfrm>
          <a:prstGeom prst="rect">
            <a:avLst/>
          </a:prstGeom>
        </p:spPr>
        <p:txBody>
          <a:bodyPr spcFirstLastPara="1" wrap="square" lIns="450600" tIns="450600" rIns="450600" bIns="450600" anchor="t" anchorCtr="0">
            <a:normAutofit/>
          </a:bodyPr>
          <a:lstStyle>
            <a:lvl1pPr marL="457200" lvl="0" indent="-666748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899"/>
            </a:lvl1pPr>
            <a:lvl2pPr marL="914400" lvl="1" indent="-604155">
              <a:spcBef>
                <a:spcPts val="0"/>
              </a:spcBef>
              <a:spcAft>
                <a:spcPts val="0"/>
              </a:spcAft>
              <a:buSzPts val="5914"/>
              <a:buChar char="○"/>
              <a:defRPr sz="5914"/>
            </a:lvl2pPr>
            <a:lvl3pPr marL="1371600" lvl="2" indent="-604155">
              <a:spcBef>
                <a:spcPts val="0"/>
              </a:spcBef>
              <a:spcAft>
                <a:spcPts val="0"/>
              </a:spcAft>
              <a:buSzPts val="5914"/>
              <a:buChar char="■"/>
              <a:defRPr sz="5914"/>
            </a:lvl3pPr>
            <a:lvl4pPr marL="1828800" lvl="3" indent="-604155">
              <a:spcBef>
                <a:spcPts val="0"/>
              </a:spcBef>
              <a:spcAft>
                <a:spcPts val="0"/>
              </a:spcAft>
              <a:buSzPts val="5914"/>
              <a:buChar char="●"/>
              <a:defRPr sz="5914"/>
            </a:lvl4pPr>
            <a:lvl5pPr marL="2286000" lvl="4" indent="-604155">
              <a:spcBef>
                <a:spcPts val="0"/>
              </a:spcBef>
              <a:spcAft>
                <a:spcPts val="0"/>
              </a:spcAft>
              <a:buSzPts val="5914"/>
              <a:buChar char="○"/>
              <a:defRPr sz="5914"/>
            </a:lvl5pPr>
            <a:lvl6pPr marL="2743200" lvl="5" indent="-604155">
              <a:spcBef>
                <a:spcPts val="0"/>
              </a:spcBef>
              <a:spcAft>
                <a:spcPts val="0"/>
              </a:spcAft>
              <a:buSzPts val="5914"/>
              <a:buChar char="■"/>
              <a:defRPr sz="5914"/>
            </a:lvl6pPr>
            <a:lvl7pPr marL="3200400" lvl="6" indent="-604155">
              <a:spcBef>
                <a:spcPts val="0"/>
              </a:spcBef>
              <a:spcAft>
                <a:spcPts val="0"/>
              </a:spcAft>
              <a:buSzPts val="5914"/>
              <a:buChar char="●"/>
              <a:defRPr sz="5914"/>
            </a:lvl7pPr>
            <a:lvl8pPr marL="3657600" lvl="7" indent="-604155">
              <a:spcBef>
                <a:spcPts val="0"/>
              </a:spcBef>
              <a:spcAft>
                <a:spcPts val="0"/>
              </a:spcAft>
              <a:buSzPts val="5914"/>
              <a:buChar char="○"/>
              <a:defRPr sz="5914"/>
            </a:lvl8pPr>
            <a:lvl9pPr marL="4114800" lvl="8" indent="-604155">
              <a:spcBef>
                <a:spcPts val="0"/>
              </a:spcBef>
              <a:spcAft>
                <a:spcPts val="0"/>
              </a:spcAft>
              <a:buSzPts val="5914"/>
              <a:buChar char="■"/>
              <a:defRPr sz="5914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7122677" y="8872948"/>
            <a:ext cx="14172900" cy="26303100"/>
          </a:xfrm>
          <a:prstGeom prst="rect">
            <a:avLst/>
          </a:prstGeom>
        </p:spPr>
        <p:txBody>
          <a:bodyPr spcFirstLastPara="1" wrap="square" lIns="450600" tIns="450600" rIns="450600" bIns="450600" anchor="t" anchorCtr="0">
            <a:normAutofit/>
          </a:bodyPr>
          <a:lstStyle>
            <a:lvl1pPr marL="457200" lvl="0" indent="-666748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899"/>
            </a:lvl1pPr>
            <a:lvl2pPr marL="914400" lvl="1" indent="-604155">
              <a:spcBef>
                <a:spcPts val="0"/>
              </a:spcBef>
              <a:spcAft>
                <a:spcPts val="0"/>
              </a:spcAft>
              <a:buSzPts val="5914"/>
              <a:buChar char="○"/>
              <a:defRPr sz="5914"/>
            </a:lvl2pPr>
            <a:lvl3pPr marL="1371600" lvl="2" indent="-604155">
              <a:spcBef>
                <a:spcPts val="0"/>
              </a:spcBef>
              <a:spcAft>
                <a:spcPts val="0"/>
              </a:spcAft>
              <a:buSzPts val="5914"/>
              <a:buChar char="■"/>
              <a:defRPr sz="5914"/>
            </a:lvl3pPr>
            <a:lvl4pPr marL="1828800" lvl="3" indent="-604155">
              <a:spcBef>
                <a:spcPts val="0"/>
              </a:spcBef>
              <a:spcAft>
                <a:spcPts val="0"/>
              </a:spcAft>
              <a:buSzPts val="5914"/>
              <a:buChar char="●"/>
              <a:defRPr sz="5914"/>
            </a:lvl4pPr>
            <a:lvl5pPr marL="2286000" lvl="4" indent="-604155">
              <a:spcBef>
                <a:spcPts val="0"/>
              </a:spcBef>
              <a:spcAft>
                <a:spcPts val="0"/>
              </a:spcAft>
              <a:buSzPts val="5914"/>
              <a:buChar char="○"/>
              <a:defRPr sz="5914"/>
            </a:lvl5pPr>
            <a:lvl6pPr marL="2743200" lvl="5" indent="-604155">
              <a:spcBef>
                <a:spcPts val="0"/>
              </a:spcBef>
              <a:spcAft>
                <a:spcPts val="0"/>
              </a:spcAft>
              <a:buSzPts val="5914"/>
              <a:buChar char="■"/>
              <a:defRPr sz="5914"/>
            </a:lvl6pPr>
            <a:lvl7pPr marL="3200400" lvl="6" indent="-604155">
              <a:spcBef>
                <a:spcPts val="0"/>
              </a:spcBef>
              <a:spcAft>
                <a:spcPts val="0"/>
              </a:spcAft>
              <a:buSzPts val="5914"/>
              <a:buChar char="●"/>
              <a:defRPr sz="5914"/>
            </a:lvl7pPr>
            <a:lvl8pPr marL="3657600" lvl="7" indent="-604155">
              <a:spcBef>
                <a:spcPts val="0"/>
              </a:spcBef>
              <a:spcAft>
                <a:spcPts val="0"/>
              </a:spcAft>
              <a:buSzPts val="5914"/>
              <a:buChar char="○"/>
              <a:defRPr sz="5914"/>
            </a:lvl8pPr>
            <a:lvl9pPr marL="4114800" lvl="8" indent="-604155">
              <a:spcBef>
                <a:spcPts val="0"/>
              </a:spcBef>
              <a:spcAft>
                <a:spcPts val="0"/>
              </a:spcAft>
              <a:buSzPts val="5914"/>
              <a:buChar char="■"/>
              <a:defRPr sz="5914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0020520" y="35902282"/>
            <a:ext cx="1944300" cy="3030300"/>
          </a:xfrm>
          <a:prstGeom prst="rect">
            <a:avLst/>
          </a:prstGeom>
        </p:spPr>
        <p:txBody>
          <a:bodyPr spcFirstLastPara="1" wrap="square" lIns="450600" tIns="450600" rIns="450600" bIns="450600" anchor="ctr" anchorCtr="0">
            <a:normAutofit/>
          </a:bodyPr>
          <a:lstStyle>
            <a:lvl1pPr lvl="0">
              <a:buNone/>
              <a:defRPr sz="4928"/>
            </a:lvl1pPr>
            <a:lvl2pPr lvl="1">
              <a:buNone/>
              <a:defRPr sz="4928"/>
            </a:lvl2pPr>
            <a:lvl3pPr lvl="2">
              <a:buNone/>
              <a:defRPr sz="4928"/>
            </a:lvl3pPr>
            <a:lvl4pPr lvl="3">
              <a:buNone/>
              <a:defRPr sz="4928"/>
            </a:lvl4pPr>
            <a:lvl5pPr lvl="4">
              <a:buNone/>
              <a:defRPr sz="4928"/>
            </a:lvl5pPr>
            <a:lvl6pPr lvl="5">
              <a:buNone/>
              <a:defRPr sz="4928"/>
            </a:lvl6pPr>
            <a:lvl7pPr lvl="6">
              <a:buNone/>
              <a:defRPr sz="4928"/>
            </a:lvl7pPr>
            <a:lvl8pPr lvl="7">
              <a:buNone/>
              <a:defRPr sz="4928"/>
            </a:lvl8pPr>
            <a:lvl9pPr lvl="8">
              <a:buNone/>
              <a:defRPr sz="4928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104449" y="3426264"/>
            <a:ext cx="30191100" cy="4409100"/>
          </a:xfrm>
          <a:prstGeom prst="rect">
            <a:avLst/>
          </a:prstGeom>
        </p:spPr>
        <p:txBody>
          <a:bodyPr spcFirstLastPara="1" wrap="square" lIns="450600" tIns="450600" rIns="450600" bIns="450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1pPr>
            <a:lvl2pPr lvl="1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2pPr>
            <a:lvl3pPr lvl="2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3pPr>
            <a:lvl4pPr lvl="3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4pPr>
            <a:lvl5pPr lvl="4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5pPr>
            <a:lvl6pPr lvl="5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6pPr>
            <a:lvl7pPr lvl="6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7pPr>
            <a:lvl8pPr lvl="7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8pPr>
            <a:lvl9pPr lvl="8">
              <a:spcBef>
                <a:spcPts val="0"/>
              </a:spcBef>
              <a:spcAft>
                <a:spcPts val="0"/>
              </a:spcAft>
              <a:buSzPts val="13800"/>
              <a:buNone/>
              <a:defRPr sz="13799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0020520" y="35902282"/>
            <a:ext cx="1944300" cy="3030300"/>
          </a:xfrm>
          <a:prstGeom prst="rect">
            <a:avLst/>
          </a:prstGeom>
        </p:spPr>
        <p:txBody>
          <a:bodyPr spcFirstLastPara="1" wrap="square" lIns="450600" tIns="450600" rIns="450600" bIns="450600" anchor="ctr" anchorCtr="0">
            <a:normAutofit/>
          </a:bodyPr>
          <a:lstStyle>
            <a:lvl1pPr lvl="0">
              <a:buNone/>
              <a:defRPr sz="4928"/>
            </a:lvl1pPr>
            <a:lvl2pPr lvl="1">
              <a:buNone/>
              <a:defRPr sz="4928"/>
            </a:lvl2pPr>
            <a:lvl3pPr lvl="2">
              <a:buNone/>
              <a:defRPr sz="4928"/>
            </a:lvl3pPr>
            <a:lvl4pPr lvl="3">
              <a:buNone/>
              <a:defRPr sz="4928"/>
            </a:lvl4pPr>
            <a:lvl5pPr lvl="4">
              <a:buNone/>
              <a:defRPr sz="4928"/>
            </a:lvl5pPr>
            <a:lvl6pPr lvl="5">
              <a:buNone/>
              <a:defRPr sz="4928"/>
            </a:lvl6pPr>
            <a:lvl7pPr lvl="6">
              <a:buNone/>
              <a:defRPr sz="4928"/>
            </a:lvl7pPr>
            <a:lvl8pPr lvl="7">
              <a:buNone/>
              <a:defRPr sz="4928"/>
            </a:lvl8pPr>
            <a:lvl9pPr lvl="8">
              <a:buNone/>
              <a:defRPr sz="4928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104449" y="4277585"/>
            <a:ext cx="9949500" cy="5818200"/>
          </a:xfrm>
          <a:prstGeom prst="rect">
            <a:avLst/>
          </a:prstGeom>
        </p:spPr>
        <p:txBody>
          <a:bodyPr spcFirstLastPara="1" wrap="square" lIns="450600" tIns="450600" rIns="450600" bIns="4506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829"/>
              <a:buNone/>
              <a:defRPr sz="11828"/>
            </a:lvl1pPr>
            <a:lvl2pPr lvl="1">
              <a:spcBef>
                <a:spcPts val="0"/>
              </a:spcBef>
              <a:spcAft>
                <a:spcPts val="0"/>
              </a:spcAft>
              <a:buSzPts val="11829"/>
              <a:buNone/>
              <a:defRPr sz="11828"/>
            </a:lvl2pPr>
            <a:lvl3pPr lvl="2">
              <a:spcBef>
                <a:spcPts val="0"/>
              </a:spcBef>
              <a:spcAft>
                <a:spcPts val="0"/>
              </a:spcAft>
              <a:buSzPts val="11829"/>
              <a:buNone/>
              <a:defRPr sz="11828"/>
            </a:lvl3pPr>
            <a:lvl4pPr lvl="3">
              <a:spcBef>
                <a:spcPts val="0"/>
              </a:spcBef>
              <a:spcAft>
                <a:spcPts val="0"/>
              </a:spcAft>
              <a:buSzPts val="11829"/>
              <a:buNone/>
              <a:defRPr sz="11828"/>
            </a:lvl4pPr>
            <a:lvl5pPr lvl="4">
              <a:spcBef>
                <a:spcPts val="0"/>
              </a:spcBef>
              <a:spcAft>
                <a:spcPts val="0"/>
              </a:spcAft>
              <a:buSzPts val="11829"/>
              <a:buNone/>
              <a:defRPr sz="11828"/>
            </a:lvl5pPr>
            <a:lvl6pPr lvl="5">
              <a:spcBef>
                <a:spcPts val="0"/>
              </a:spcBef>
              <a:spcAft>
                <a:spcPts val="0"/>
              </a:spcAft>
              <a:buSzPts val="11829"/>
              <a:buNone/>
              <a:defRPr sz="11828"/>
            </a:lvl6pPr>
            <a:lvl7pPr lvl="6">
              <a:spcBef>
                <a:spcPts val="0"/>
              </a:spcBef>
              <a:spcAft>
                <a:spcPts val="0"/>
              </a:spcAft>
              <a:buSzPts val="11829"/>
              <a:buNone/>
              <a:defRPr sz="11828"/>
            </a:lvl7pPr>
            <a:lvl8pPr lvl="7">
              <a:spcBef>
                <a:spcPts val="0"/>
              </a:spcBef>
              <a:spcAft>
                <a:spcPts val="0"/>
              </a:spcAft>
              <a:buSzPts val="11829"/>
              <a:buNone/>
              <a:defRPr sz="11828"/>
            </a:lvl8pPr>
            <a:lvl9pPr lvl="8">
              <a:spcBef>
                <a:spcPts val="0"/>
              </a:spcBef>
              <a:spcAft>
                <a:spcPts val="0"/>
              </a:spcAft>
              <a:buSzPts val="11829"/>
              <a:buNone/>
              <a:defRPr sz="11828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104449" y="10698583"/>
            <a:ext cx="9949500" cy="24478200"/>
          </a:xfrm>
          <a:prstGeom prst="rect">
            <a:avLst/>
          </a:prstGeom>
        </p:spPr>
        <p:txBody>
          <a:bodyPr spcFirstLastPara="1" wrap="square" lIns="450600" tIns="450600" rIns="450600" bIns="450600" anchor="t" anchorCtr="0">
            <a:normAutofit/>
          </a:bodyPr>
          <a:lstStyle>
            <a:lvl1pPr marL="457200" lvl="0" indent="-604155">
              <a:spcBef>
                <a:spcPts val="0"/>
              </a:spcBef>
              <a:spcAft>
                <a:spcPts val="0"/>
              </a:spcAft>
              <a:buSzPts val="5914"/>
              <a:buChar char="●"/>
              <a:defRPr sz="5914"/>
            </a:lvl1pPr>
            <a:lvl2pPr marL="914400" lvl="1" indent="-604155">
              <a:spcBef>
                <a:spcPts val="0"/>
              </a:spcBef>
              <a:spcAft>
                <a:spcPts val="0"/>
              </a:spcAft>
              <a:buSzPts val="5914"/>
              <a:buChar char="○"/>
              <a:defRPr sz="5914"/>
            </a:lvl2pPr>
            <a:lvl3pPr marL="1371600" lvl="2" indent="-604155">
              <a:spcBef>
                <a:spcPts val="0"/>
              </a:spcBef>
              <a:spcAft>
                <a:spcPts val="0"/>
              </a:spcAft>
              <a:buSzPts val="5914"/>
              <a:buChar char="■"/>
              <a:defRPr sz="5914"/>
            </a:lvl3pPr>
            <a:lvl4pPr marL="1828800" lvl="3" indent="-604155">
              <a:spcBef>
                <a:spcPts val="0"/>
              </a:spcBef>
              <a:spcAft>
                <a:spcPts val="0"/>
              </a:spcAft>
              <a:buSzPts val="5914"/>
              <a:buChar char="●"/>
              <a:defRPr sz="5914"/>
            </a:lvl4pPr>
            <a:lvl5pPr marL="2286000" lvl="4" indent="-604155">
              <a:spcBef>
                <a:spcPts val="0"/>
              </a:spcBef>
              <a:spcAft>
                <a:spcPts val="0"/>
              </a:spcAft>
              <a:buSzPts val="5914"/>
              <a:buChar char="○"/>
              <a:defRPr sz="5914"/>
            </a:lvl5pPr>
            <a:lvl6pPr marL="2743200" lvl="5" indent="-604155">
              <a:spcBef>
                <a:spcPts val="0"/>
              </a:spcBef>
              <a:spcAft>
                <a:spcPts val="0"/>
              </a:spcAft>
              <a:buSzPts val="5914"/>
              <a:buChar char="■"/>
              <a:defRPr sz="5914"/>
            </a:lvl6pPr>
            <a:lvl7pPr marL="3200400" lvl="6" indent="-604155">
              <a:spcBef>
                <a:spcPts val="0"/>
              </a:spcBef>
              <a:spcAft>
                <a:spcPts val="0"/>
              </a:spcAft>
              <a:buSzPts val="5914"/>
              <a:buChar char="●"/>
              <a:defRPr sz="5914"/>
            </a:lvl7pPr>
            <a:lvl8pPr marL="3657600" lvl="7" indent="-604155">
              <a:spcBef>
                <a:spcPts val="0"/>
              </a:spcBef>
              <a:spcAft>
                <a:spcPts val="0"/>
              </a:spcAft>
              <a:buSzPts val="5914"/>
              <a:buChar char="○"/>
              <a:defRPr sz="5914"/>
            </a:lvl8pPr>
            <a:lvl9pPr marL="4114800" lvl="8" indent="-604155">
              <a:spcBef>
                <a:spcPts val="0"/>
              </a:spcBef>
              <a:spcAft>
                <a:spcPts val="0"/>
              </a:spcAft>
              <a:buSzPts val="5914"/>
              <a:buChar char="■"/>
              <a:defRPr sz="5914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0020520" y="35902282"/>
            <a:ext cx="1944300" cy="3030300"/>
          </a:xfrm>
          <a:prstGeom prst="rect">
            <a:avLst/>
          </a:prstGeom>
        </p:spPr>
        <p:txBody>
          <a:bodyPr spcFirstLastPara="1" wrap="square" lIns="450600" tIns="450600" rIns="450600" bIns="450600" anchor="ctr" anchorCtr="0">
            <a:normAutofit/>
          </a:bodyPr>
          <a:lstStyle>
            <a:lvl1pPr lvl="0">
              <a:buNone/>
              <a:defRPr sz="4928"/>
            </a:lvl1pPr>
            <a:lvl2pPr lvl="1">
              <a:buNone/>
              <a:defRPr sz="4928"/>
            </a:lvl2pPr>
            <a:lvl3pPr lvl="2">
              <a:buNone/>
              <a:defRPr sz="4928"/>
            </a:lvl3pPr>
            <a:lvl4pPr lvl="3">
              <a:buNone/>
              <a:defRPr sz="4928"/>
            </a:lvl4pPr>
            <a:lvl5pPr lvl="4">
              <a:buNone/>
              <a:defRPr sz="4928"/>
            </a:lvl5pPr>
            <a:lvl6pPr lvl="5">
              <a:buNone/>
              <a:defRPr sz="4928"/>
            </a:lvl6pPr>
            <a:lvl7pPr lvl="6">
              <a:buNone/>
              <a:defRPr sz="4928"/>
            </a:lvl7pPr>
            <a:lvl8pPr lvl="7">
              <a:buNone/>
              <a:defRPr sz="4928"/>
            </a:lvl8pPr>
            <a:lvl9pPr lvl="8">
              <a:buNone/>
              <a:defRPr sz="4928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737106" y="3465722"/>
            <a:ext cx="22563000" cy="31495200"/>
          </a:xfrm>
          <a:prstGeom prst="rect">
            <a:avLst/>
          </a:prstGeom>
        </p:spPr>
        <p:txBody>
          <a:bodyPr spcFirstLastPara="1" wrap="square" lIns="450600" tIns="450600" rIns="450600" bIns="4506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657"/>
              <a:buNone/>
              <a:defRPr sz="23657"/>
            </a:lvl1pPr>
            <a:lvl2pPr lvl="1">
              <a:spcBef>
                <a:spcPts val="0"/>
              </a:spcBef>
              <a:spcAft>
                <a:spcPts val="0"/>
              </a:spcAft>
              <a:buSzPts val="23657"/>
              <a:buNone/>
              <a:defRPr sz="23657"/>
            </a:lvl2pPr>
            <a:lvl3pPr lvl="2">
              <a:spcBef>
                <a:spcPts val="0"/>
              </a:spcBef>
              <a:spcAft>
                <a:spcPts val="0"/>
              </a:spcAft>
              <a:buSzPts val="23657"/>
              <a:buNone/>
              <a:defRPr sz="23657"/>
            </a:lvl3pPr>
            <a:lvl4pPr lvl="3">
              <a:spcBef>
                <a:spcPts val="0"/>
              </a:spcBef>
              <a:spcAft>
                <a:spcPts val="0"/>
              </a:spcAft>
              <a:buSzPts val="23657"/>
              <a:buNone/>
              <a:defRPr sz="23657"/>
            </a:lvl4pPr>
            <a:lvl5pPr lvl="4">
              <a:spcBef>
                <a:spcPts val="0"/>
              </a:spcBef>
              <a:spcAft>
                <a:spcPts val="0"/>
              </a:spcAft>
              <a:buSzPts val="23657"/>
              <a:buNone/>
              <a:defRPr sz="23657"/>
            </a:lvl5pPr>
            <a:lvl6pPr lvl="5">
              <a:spcBef>
                <a:spcPts val="0"/>
              </a:spcBef>
              <a:spcAft>
                <a:spcPts val="0"/>
              </a:spcAft>
              <a:buSzPts val="23657"/>
              <a:buNone/>
              <a:defRPr sz="23657"/>
            </a:lvl6pPr>
            <a:lvl7pPr lvl="6">
              <a:spcBef>
                <a:spcPts val="0"/>
              </a:spcBef>
              <a:spcAft>
                <a:spcPts val="0"/>
              </a:spcAft>
              <a:buSzPts val="23657"/>
              <a:buNone/>
              <a:defRPr sz="23657"/>
            </a:lvl7pPr>
            <a:lvl8pPr lvl="7">
              <a:spcBef>
                <a:spcPts val="0"/>
              </a:spcBef>
              <a:spcAft>
                <a:spcPts val="0"/>
              </a:spcAft>
              <a:buSzPts val="23657"/>
              <a:buNone/>
              <a:defRPr sz="23657"/>
            </a:lvl8pPr>
            <a:lvl9pPr lvl="8">
              <a:spcBef>
                <a:spcPts val="0"/>
              </a:spcBef>
              <a:spcAft>
                <a:spcPts val="0"/>
              </a:spcAft>
              <a:buSzPts val="23657"/>
              <a:buNone/>
              <a:defRPr sz="23657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0020520" y="35902282"/>
            <a:ext cx="1944300" cy="3030300"/>
          </a:xfrm>
          <a:prstGeom prst="rect">
            <a:avLst/>
          </a:prstGeom>
        </p:spPr>
        <p:txBody>
          <a:bodyPr spcFirstLastPara="1" wrap="square" lIns="450600" tIns="450600" rIns="450600" bIns="450600" anchor="ctr" anchorCtr="0">
            <a:normAutofit/>
          </a:bodyPr>
          <a:lstStyle>
            <a:lvl1pPr lvl="0">
              <a:buNone/>
              <a:defRPr sz="4928"/>
            </a:lvl1pPr>
            <a:lvl2pPr lvl="1">
              <a:buNone/>
              <a:defRPr sz="4928"/>
            </a:lvl2pPr>
            <a:lvl3pPr lvl="2">
              <a:buNone/>
              <a:defRPr sz="4928"/>
            </a:lvl3pPr>
            <a:lvl4pPr lvl="3">
              <a:buNone/>
              <a:defRPr sz="4928"/>
            </a:lvl4pPr>
            <a:lvl5pPr lvl="4">
              <a:buNone/>
              <a:defRPr sz="4928"/>
            </a:lvl5pPr>
            <a:lvl6pPr lvl="5">
              <a:buNone/>
              <a:defRPr sz="4928"/>
            </a:lvl6pPr>
            <a:lvl7pPr lvl="6">
              <a:buNone/>
              <a:defRPr sz="4928"/>
            </a:lvl7pPr>
            <a:lvl8pPr lvl="7">
              <a:buNone/>
              <a:defRPr sz="4928"/>
            </a:lvl8pPr>
            <a:lvl9pPr lvl="8">
              <a:buNone/>
              <a:defRPr sz="4928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200000" y="-962"/>
            <a:ext cx="16200000" cy="396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0600" tIns="450600" rIns="450600" bIns="450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940748" y="9494261"/>
            <a:ext cx="14333400" cy="11412300"/>
          </a:xfrm>
          <a:prstGeom prst="rect">
            <a:avLst/>
          </a:prstGeom>
        </p:spPr>
        <p:txBody>
          <a:bodyPr spcFirstLastPara="1" wrap="square" lIns="450600" tIns="450600" rIns="450600" bIns="4506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700"/>
              <a:buNone/>
              <a:defRPr sz="20699"/>
            </a:lvl1pPr>
            <a:lvl2pPr lvl="1" algn="ctr">
              <a:spcBef>
                <a:spcPts val="0"/>
              </a:spcBef>
              <a:spcAft>
                <a:spcPts val="0"/>
              </a:spcAft>
              <a:buSzPts val="20700"/>
              <a:buNone/>
              <a:defRPr sz="20699"/>
            </a:lvl2pPr>
            <a:lvl3pPr lvl="2" algn="ctr">
              <a:spcBef>
                <a:spcPts val="0"/>
              </a:spcBef>
              <a:spcAft>
                <a:spcPts val="0"/>
              </a:spcAft>
              <a:buSzPts val="20700"/>
              <a:buNone/>
              <a:defRPr sz="20699"/>
            </a:lvl3pPr>
            <a:lvl4pPr lvl="3" algn="ctr">
              <a:spcBef>
                <a:spcPts val="0"/>
              </a:spcBef>
              <a:spcAft>
                <a:spcPts val="0"/>
              </a:spcAft>
              <a:buSzPts val="20700"/>
              <a:buNone/>
              <a:defRPr sz="20699"/>
            </a:lvl4pPr>
            <a:lvl5pPr lvl="4" algn="ctr">
              <a:spcBef>
                <a:spcPts val="0"/>
              </a:spcBef>
              <a:spcAft>
                <a:spcPts val="0"/>
              </a:spcAft>
              <a:buSzPts val="20700"/>
              <a:buNone/>
              <a:defRPr sz="20699"/>
            </a:lvl5pPr>
            <a:lvl6pPr lvl="5" algn="ctr">
              <a:spcBef>
                <a:spcPts val="0"/>
              </a:spcBef>
              <a:spcAft>
                <a:spcPts val="0"/>
              </a:spcAft>
              <a:buSzPts val="20700"/>
              <a:buNone/>
              <a:defRPr sz="20699"/>
            </a:lvl6pPr>
            <a:lvl7pPr lvl="6" algn="ctr">
              <a:spcBef>
                <a:spcPts val="0"/>
              </a:spcBef>
              <a:spcAft>
                <a:spcPts val="0"/>
              </a:spcAft>
              <a:buSzPts val="20700"/>
              <a:buNone/>
              <a:defRPr sz="20699"/>
            </a:lvl7pPr>
            <a:lvl8pPr lvl="7" algn="ctr">
              <a:spcBef>
                <a:spcPts val="0"/>
              </a:spcBef>
              <a:spcAft>
                <a:spcPts val="0"/>
              </a:spcAft>
              <a:buSzPts val="20700"/>
              <a:buNone/>
              <a:defRPr sz="20699"/>
            </a:lvl8pPr>
            <a:lvl9pPr lvl="8" algn="ctr">
              <a:spcBef>
                <a:spcPts val="0"/>
              </a:spcBef>
              <a:spcAft>
                <a:spcPts val="0"/>
              </a:spcAft>
              <a:buSzPts val="20700"/>
              <a:buNone/>
              <a:defRPr sz="20699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940748" y="21580980"/>
            <a:ext cx="14333400" cy="9509100"/>
          </a:xfrm>
          <a:prstGeom prst="rect">
            <a:avLst/>
          </a:prstGeom>
        </p:spPr>
        <p:txBody>
          <a:bodyPr spcFirstLastPara="1" wrap="square" lIns="450600" tIns="450600" rIns="450600" bIns="4506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50"/>
              <a:buNone/>
              <a:defRPr sz="1034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50"/>
              <a:buNone/>
              <a:defRPr sz="1034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50"/>
              <a:buNone/>
              <a:defRPr sz="1034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50"/>
              <a:buNone/>
              <a:defRPr sz="1034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50"/>
              <a:buNone/>
              <a:defRPr sz="1034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50"/>
              <a:buNone/>
              <a:defRPr sz="1034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50"/>
              <a:buNone/>
              <a:defRPr sz="1034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50"/>
              <a:buNone/>
              <a:defRPr sz="1034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50"/>
              <a:buNone/>
              <a:defRPr sz="10349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7502165" y="5574681"/>
            <a:ext cx="13595700" cy="28448700"/>
          </a:xfrm>
          <a:prstGeom prst="rect">
            <a:avLst/>
          </a:prstGeom>
        </p:spPr>
        <p:txBody>
          <a:bodyPr spcFirstLastPara="1" wrap="square" lIns="450600" tIns="450600" rIns="450600" bIns="450600" anchor="ctr" anchorCtr="0">
            <a:normAutofit/>
          </a:bodyPr>
          <a:lstStyle>
            <a:lvl1pPr marL="457200" lvl="0" indent="-791933">
              <a:spcBef>
                <a:spcPts val="0"/>
              </a:spcBef>
              <a:spcAft>
                <a:spcPts val="0"/>
              </a:spcAft>
              <a:buSzPts val="8871"/>
              <a:buChar char="●"/>
              <a:defRPr sz="8871"/>
            </a:lvl1pPr>
            <a:lvl2pPr marL="914400" lvl="1" indent="-666748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899"/>
            </a:lvl2pPr>
            <a:lvl3pPr marL="1371600" lvl="2" indent="-666748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899"/>
            </a:lvl3pPr>
            <a:lvl4pPr marL="1828800" lvl="3" indent="-666748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899"/>
            </a:lvl4pPr>
            <a:lvl5pPr marL="2286000" lvl="4" indent="-666748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899"/>
            </a:lvl5pPr>
            <a:lvl6pPr marL="2743200" lvl="5" indent="-666748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899"/>
            </a:lvl6pPr>
            <a:lvl7pPr marL="3200400" lvl="6" indent="-666748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899"/>
            </a:lvl7pPr>
            <a:lvl8pPr marL="3657600" lvl="7" indent="-666748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899"/>
            </a:lvl8pPr>
            <a:lvl9pPr marL="4114800" lvl="8" indent="-666748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899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0020520" y="35902282"/>
            <a:ext cx="1944300" cy="3030300"/>
          </a:xfrm>
          <a:prstGeom prst="rect">
            <a:avLst/>
          </a:prstGeom>
        </p:spPr>
        <p:txBody>
          <a:bodyPr spcFirstLastPara="1" wrap="square" lIns="450600" tIns="450600" rIns="450600" bIns="450600" anchor="ctr" anchorCtr="0">
            <a:normAutofit/>
          </a:bodyPr>
          <a:lstStyle>
            <a:lvl1pPr lvl="0">
              <a:buNone/>
              <a:defRPr sz="4928"/>
            </a:lvl1pPr>
            <a:lvl2pPr lvl="1">
              <a:buNone/>
              <a:defRPr sz="4928"/>
            </a:lvl2pPr>
            <a:lvl3pPr lvl="2">
              <a:buNone/>
              <a:defRPr sz="4928"/>
            </a:lvl3pPr>
            <a:lvl4pPr lvl="3">
              <a:buNone/>
              <a:defRPr sz="4928"/>
            </a:lvl4pPr>
            <a:lvl5pPr lvl="4">
              <a:buNone/>
              <a:defRPr sz="4928"/>
            </a:lvl5pPr>
            <a:lvl6pPr lvl="5">
              <a:buNone/>
              <a:defRPr sz="4928"/>
            </a:lvl6pPr>
            <a:lvl7pPr lvl="6">
              <a:buNone/>
              <a:defRPr sz="4928"/>
            </a:lvl7pPr>
            <a:lvl8pPr lvl="7">
              <a:buNone/>
              <a:defRPr sz="4928"/>
            </a:lvl8pPr>
            <a:lvl9pPr lvl="8">
              <a:buNone/>
              <a:defRPr sz="4928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104449" y="32571356"/>
            <a:ext cx="21255600" cy="4658700"/>
          </a:xfrm>
          <a:prstGeom prst="rect">
            <a:avLst/>
          </a:prstGeom>
        </p:spPr>
        <p:txBody>
          <a:bodyPr spcFirstLastPara="1" wrap="square" lIns="450600" tIns="450600" rIns="450600" bIns="4506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71"/>
              <a:buNone/>
              <a:defRPr sz="8871"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0020520" y="35902282"/>
            <a:ext cx="1944300" cy="3030300"/>
          </a:xfrm>
          <a:prstGeom prst="rect">
            <a:avLst/>
          </a:prstGeom>
        </p:spPr>
        <p:txBody>
          <a:bodyPr spcFirstLastPara="1" wrap="square" lIns="450600" tIns="450600" rIns="450600" bIns="450600" anchor="ctr" anchorCtr="0">
            <a:normAutofit/>
          </a:bodyPr>
          <a:lstStyle>
            <a:lvl1pPr lvl="0">
              <a:buNone/>
              <a:defRPr sz="4928"/>
            </a:lvl1pPr>
            <a:lvl2pPr lvl="1">
              <a:buNone/>
              <a:defRPr sz="4928"/>
            </a:lvl2pPr>
            <a:lvl3pPr lvl="2">
              <a:buNone/>
              <a:defRPr sz="4928"/>
            </a:lvl3pPr>
            <a:lvl4pPr lvl="3">
              <a:buNone/>
              <a:defRPr sz="4928"/>
            </a:lvl4pPr>
            <a:lvl5pPr lvl="4">
              <a:buNone/>
              <a:defRPr sz="4928"/>
            </a:lvl5pPr>
            <a:lvl6pPr lvl="5">
              <a:buNone/>
              <a:defRPr sz="4928"/>
            </a:lvl6pPr>
            <a:lvl7pPr lvl="6">
              <a:buNone/>
              <a:defRPr sz="4928"/>
            </a:lvl7pPr>
            <a:lvl8pPr lvl="7">
              <a:buNone/>
              <a:defRPr sz="4928"/>
            </a:lvl8pPr>
            <a:lvl9pPr lvl="8">
              <a:buNone/>
              <a:defRPr sz="4928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449" y="3426264"/>
            <a:ext cx="30191100" cy="44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0600" tIns="450600" rIns="450600" bIns="450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800"/>
              <a:buNone/>
              <a:defRPr sz="13799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800"/>
              <a:buNone/>
              <a:defRPr sz="13799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800"/>
              <a:buNone/>
              <a:defRPr sz="13799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800"/>
              <a:buNone/>
              <a:defRPr sz="13799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800"/>
              <a:buNone/>
              <a:defRPr sz="13799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800"/>
              <a:buNone/>
              <a:defRPr sz="13799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800"/>
              <a:buNone/>
              <a:defRPr sz="13799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800"/>
              <a:buNone/>
              <a:defRPr sz="13799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800"/>
              <a:buNone/>
              <a:defRPr sz="13799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449" y="8872948"/>
            <a:ext cx="30191100" cy="263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0600" tIns="450600" rIns="450600" bIns="450600" anchor="t" anchorCtr="0">
            <a:normAutofit/>
          </a:bodyPr>
          <a:lstStyle>
            <a:lvl1pPr marL="457200" lvl="0" indent="-79193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71"/>
              <a:buChar char="●"/>
              <a:defRPr sz="8871">
                <a:solidFill>
                  <a:schemeClr val="dk2"/>
                </a:solidFill>
              </a:defRPr>
            </a:lvl1pPr>
            <a:lvl2pPr marL="914400" lvl="1" indent="-66674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○"/>
              <a:defRPr sz="6899">
                <a:solidFill>
                  <a:schemeClr val="dk2"/>
                </a:solidFill>
              </a:defRPr>
            </a:lvl2pPr>
            <a:lvl3pPr marL="1371600" lvl="2" indent="-66674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■"/>
              <a:defRPr sz="6899">
                <a:solidFill>
                  <a:schemeClr val="dk2"/>
                </a:solidFill>
              </a:defRPr>
            </a:lvl3pPr>
            <a:lvl4pPr marL="1828800" lvl="3" indent="-66674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●"/>
              <a:defRPr sz="6899">
                <a:solidFill>
                  <a:schemeClr val="dk2"/>
                </a:solidFill>
              </a:defRPr>
            </a:lvl4pPr>
            <a:lvl5pPr marL="2286000" lvl="4" indent="-66674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○"/>
              <a:defRPr sz="6899">
                <a:solidFill>
                  <a:schemeClr val="dk2"/>
                </a:solidFill>
              </a:defRPr>
            </a:lvl5pPr>
            <a:lvl6pPr marL="2743200" lvl="5" indent="-66674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■"/>
              <a:defRPr sz="6899">
                <a:solidFill>
                  <a:schemeClr val="dk2"/>
                </a:solidFill>
              </a:defRPr>
            </a:lvl6pPr>
            <a:lvl7pPr marL="3200400" lvl="6" indent="-66674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●"/>
              <a:defRPr sz="6899">
                <a:solidFill>
                  <a:schemeClr val="dk2"/>
                </a:solidFill>
              </a:defRPr>
            </a:lvl7pPr>
            <a:lvl8pPr marL="3657600" lvl="7" indent="-66674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○"/>
              <a:defRPr sz="6899">
                <a:solidFill>
                  <a:schemeClr val="dk2"/>
                </a:solidFill>
              </a:defRPr>
            </a:lvl8pPr>
            <a:lvl9pPr marL="4114800" lvl="8" indent="-66674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■"/>
              <a:defRPr sz="6899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0020520" y="35902282"/>
            <a:ext cx="19443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0600" tIns="450600" rIns="450600" bIns="450600" anchor="ctr" anchorCtr="0">
            <a:normAutofit/>
          </a:bodyPr>
          <a:lstStyle>
            <a:lvl1pPr lvl="0" algn="r">
              <a:buNone/>
              <a:defRPr sz="4928">
                <a:solidFill>
                  <a:schemeClr val="dk2"/>
                </a:solidFill>
              </a:defRPr>
            </a:lvl1pPr>
            <a:lvl2pPr lvl="1" algn="r">
              <a:buNone/>
              <a:defRPr sz="4928">
                <a:solidFill>
                  <a:schemeClr val="dk2"/>
                </a:solidFill>
              </a:defRPr>
            </a:lvl2pPr>
            <a:lvl3pPr lvl="2" algn="r">
              <a:buNone/>
              <a:defRPr sz="4928">
                <a:solidFill>
                  <a:schemeClr val="dk2"/>
                </a:solidFill>
              </a:defRPr>
            </a:lvl3pPr>
            <a:lvl4pPr lvl="3" algn="r">
              <a:buNone/>
              <a:defRPr sz="4928">
                <a:solidFill>
                  <a:schemeClr val="dk2"/>
                </a:solidFill>
              </a:defRPr>
            </a:lvl4pPr>
            <a:lvl5pPr lvl="4" algn="r">
              <a:buNone/>
              <a:defRPr sz="4928">
                <a:solidFill>
                  <a:schemeClr val="dk2"/>
                </a:solidFill>
              </a:defRPr>
            </a:lvl5pPr>
            <a:lvl6pPr lvl="5" algn="r">
              <a:buNone/>
              <a:defRPr sz="4928">
                <a:solidFill>
                  <a:schemeClr val="dk2"/>
                </a:solidFill>
              </a:defRPr>
            </a:lvl6pPr>
            <a:lvl7pPr lvl="6" algn="r">
              <a:buNone/>
              <a:defRPr sz="4928">
                <a:solidFill>
                  <a:schemeClr val="dk2"/>
                </a:solidFill>
              </a:defRPr>
            </a:lvl7pPr>
            <a:lvl8pPr lvl="7" algn="r">
              <a:buNone/>
              <a:defRPr sz="4928">
                <a:solidFill>
                  <a:schemeClr val="dk2"/>
                </a:solidFill>
              </a:defRPr>
            </a:lvl8pPr>
            <a:lvl9pPr lvl="8" algn="r">
              <a:buNone/>
              <a:defRPr sz="4928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577550" y="704475"/>
            <a:ext cx="18179400" cy="3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TÍTULO DO </a:t>
            </a:r>
            <a:r>
              <a:rPr lang="pt-BR" sz="11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TRABALHO, </a:t>
            </a:r>
            <a:r>
              <a:rPr lang="pt-BR" sz="11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TÍTULO DO </a:t>
            </a:r>
            <a:r>
              <a:rPr lang="pt-BR" sz="11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TRABALHO</a:t>
            </a:r>
            <a:endParaRPr sz="1905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952987" y="6470103"/>
            <a:ext cx="26493300" cy="3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lvl="0" algn="ctr">
              <a:lnSpc>
                <a:spcPct val="90000"/>
              </a:lnSpc>
            </a:pPr>
            <a:r>
              <a:rPr lang="pt-BR" sz="4400" b="1" dirty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NOME </a:t>
            </a:r>
            <a:r>
              <a:rPr lang="pt-BR" sz="4400" b="1" dirty="0" smtClean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COMPLETO DO AUTOR</a:t>
            </a:r>
            <a:r>
              <a:rPr lang="pt-BR" sz="4400" b="1" baseline="30000" dirty="0" smtClean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pt-BR" sz="4400" b="1" dirty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, NOME </a:t>
            </a:r>
            <a:r>
              <a:rPr lang="pt-BR" sz="4400" b="1" dirty="0" smtClean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COMPLETO DO AUTOR</a:t>
            </a:r>
            <a:r>
              <a:rPr lang="pt-BR" sz="4400" b="1" baseline="30000" dirty="0" smtClean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4400" b="1" dirty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, NOME COMPLETO DO </a:t>
            </a:r>
            <a:r>
              <a:rPr lang="pt-BR" sz="4400" b="1" dirty="0" smtClean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AUTOR</a:t>
            </a:r>
            <a:r>
              <a:rPr lang="pt-BR" sz="4400" b="1" baseline="30000" dirty="0" smtClean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pt-BR" sz="4400" b="1" dirty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, NOME COMPLETO DO AUTOR</a:t>
            </a:r>
            <a:r>
              <a:rPr lang="pt-BR" sz="4400" b="1" baseline="30000" dirty="0" smtClean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pt-BR" sz="4400" b="1" dirty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, NOME COMPLETO DO AUTOR</a:t>
            </a:r>
            <a:r>
              <a:rPr lang="pt-BR" sz="4400" b="1" baseline="30000" dirty="0" smtClean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pt-BR" sz="4400" b="1" dirty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, NOME COMPLETO DO </a:t>
            </a:r>
            <a:r>
              <a:rPr lang="pt-BR" sz="4400" b="1" dirty="0" smtClean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AUTOR</a:t>
            </a:r>
            <a:r>
              <a:rPr lang="pt-BR" sz="4400" b="1" baseline="30000" dirty="0" smtClean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pt-BR" sz="4400" b="1" dirty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, NOME COMPLETO DO </a:t>
            </a:r>
            <a:r>
              <a:rPr lang="pt-BR" sz="4400" b="1" dirty="0" smtClean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AUTOR</a:t>
            </a:r>
            <a:r>
              <a:rPr lang="pt-BR" sz="4400" b="1" baseline="30000" dirty="0" smtClean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pt-BR" sz="4400" b="1" baseline="-25000" dirty="0" smtClean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pt-BR" sz="4400" b="1" dirty="0" smtClean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400" b="1" dirty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NOME COMPLETO DO </a:t>
            </a:r>
            <a:r>
              <a:rPr lang="pt-BR" sz="4400" b="1" dirty="0" smtClean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AUTOR</a:t>
            </a:r>
            <a:r>
              <a:rPr lang="pt-BR" sz="4400" b="1" baseline="30000" dirty="0" smtClean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pt-BR" sz="4400" b="1" dirty="0" smtClean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504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90000"/>
              </a:lnSpc>
              <a:spcBef>
                <a:spcPts val="3543"/>
              </a:spcBef>
            </a:pPr>
            <a:r>
              <a:rPr lang="pt-BR" sz="2933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pt-BR" sz="2933" b="1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Curso ou a Função/IF </a:t>
            </a:r>
            <a:r>
              <a:rPr lang="pt-BR" sz="2933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Goiano Campus XXX. E-mail: emailinstitucional@ifgoiano.edu.br ; 2 Curso ou a Função/IF Goiano Campus XXX E-mail: emailinstitucional@ifgoiano.edu.br ; 3 Curso ou a Função/IF Goiano Campus XXX E-mail: emailinstitucional@ifgoiano.edu.br ; 4 Curso ou a Função/IF Goiano Campus XXX E-mail: emailinstitucional@ifgoiano.edu.br ; 5 Curso ou a Função/IF Goiano Campus XXX E-mail: emailinstitucional@ifgoiano.edu.br ; 6Curso ou a Função/ IF Goiano Campus XXX E-mail: emailinstitucional@ifgoiano.edu.br </a:t>
            </a:r>
            <a:endParaRPr sz="2933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81844" y="9746967"/>
            <a:ext cx="9864900" cy="1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900" tIns="193375" rIns="371900" bIns="193375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i="0" u="none" strike="noStrike" cap="none" dirty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 dirty="0"/>
          </a:p>
        </p:txBody>
      </p:sp>
      <p:sp>
        <p:nvSpPr>
          <p:cNvPr id="57" name="Google Shape;57;p13"/>
          <p:cNvSpPr txBox="1"/>
          <p:nvPr/>
        </p:nvSpPr>
        <p:spPr>
          <a:xfrm>
            <a:off x="16827018" y="9848744"/>
            <a:ext cx="11659127" cy="130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900" tIns="193375" rIns="371900" bIns="193375" anchor="t" anchorCtr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pt-BR" sz="6600" b="1" dirty="0" smtClean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Público ou Resultados</a:t>
            </a:r>
            <a:endParaRPr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6926739" y="18457696"/>
            <a:ext cx="5635800" cy="1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900" tIns="193375" rIns="371900" bIns="193375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i="0" u="none" strike="noStrike" cap="none" dirty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dirty="0"/>
          </a:p>
        </p:txBody>
      </p:sp>
      <p:sp>
        <p:nvSpPr>
          <p:cNvPr id="59" name="Google Shape;59;p13"/>
          <p:cNvSpPr txBox="1"/>
          <p:nvPr/>
        </p:nvSpPr>
        <p:spPr>
          <a:xfrm>
            <a:off x="5743645" y="23587182"/>
            <a:ext cx="8511600" cy="171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900" tIns="193375" rIns="371900" bIns="193375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pt-BR" sz="6600" b="1" dirty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 dirty="0"/>
          </a:p>
        </p:txBody>
      </p:sp>
      <p:sp>
        <p:nvSpPr>
          <p:cNvPr id="60" name="Google Shape;60;p13"/>
          <p:cNvSpPr txBox="1"/>
          <p:nvPr/>
        </p:nvSpPr>
        <p:spPr>
          <a:xfrm>
            <a:off x="20159960" y="19858713"/>
            <a:ext cx="5239500" cy="1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900" tIns="193375" rIns="371900" bIns="193375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i="0" u="none" strike="noStrike" cap="none" dirty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Conclusão</a:t>
            </a:r>
            <a:endParaRPr dirty="0"/>
          </a:p>
        </p:txBody>
      </p:sp>
      <p:sp>
        <p:nvSpPr>
          <p:cNvPr id="61" name="Google Shape;61;p13"/>
          <p:cNvSpPr txBox="1"/>
          <p:nvPr/>
        </p:nvSpPr>
        <p:spPr>
          <a:xfrm>
            <a:off x="4024058" y="20334534"/>
            <a:ext cx="11724900" cy="313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475" tIns="42900" rIns="82475" bIns="42900" anchor="t" anchorCtr="0">
            <a:spAutoFit/>
          </a:bodyPr>
          <a:lstStyle/>
          <a:p>
            <a:pPr marL="16735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Habilitar, reeducar e reabilitar pessoas com deficiência (crianças, adolescentes, adultos e idosos), mediante a prática da </a:t>
            </a:r>
            <a:r>
              <a:rPr lang="pt-BR" sz="3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equoterapia</a:t>
            </a:r>
            <a:r>
              <a:rPr lang="pt-BR" sz="3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segundo as diretrizes da ANDE­BRASIL (Associação Nacional de </a:t>
            </a:r>
            <a:r>
              <a:rPr lang="pt-BR" sz="3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Equoterapia</a:t>
            </a:r>
            <a:r>
              <a:rPr lang="pt-BR" sz="3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bem como da Política Nacional de Saúde da Pessoa com Deficiência (Portaria MS/GM n° 1.060, de 05 de junho de 2002</a:t>
            </a:r>
            <a:r>
              <a:rPr lang="pt-BR" sz="33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3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819254" y="11362804"/>
            <a:ext cx="11929800" cy="719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475" tIns="42900" rIns="82475" bIns="42900" anchor="t" anchorCtr="0">
            <a:spAutoFit/>
          </a:bodyPr>
          <a:lstStyle/>
          <a:p>
            <a:pPr marL="16735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Pensar o homem em suas múltiplas dimensões, suas relações e </a:t>
            </a:r>
            <a:r>
              <a:rPr lang="pt-BR" sz="3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inter­relações</a:t>
            </a:r>
            <a:r>
              <a:rPr lang="pt-BR" sz="3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o outro, e com o meio, </a:t>
            </a:r>
            <a:r>
              <a:rPr lang="pt-BR" sz="3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constitui­se</a:t>
            </a:r>
            <a:r>
              <a:rPr lang="pt-BR" sz="3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em desafio a nossa sociedade. A </a:t>
            </a:r>
            <a:r>
              <a:rPr lang="pt-BR" sz="3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equoterapia</a:t>
            </a:r>
            <a:r>
              <a:rPr lang="pt-BR" sz="3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 forma interventora e complementar, pode promover a inclusão de deficientes físicos e mentais, favorecendo o desenvolvimento biopsicossocial. A </a:t>
            </a:r>
            <a:r>
              <a:rPr lang="pt-BR" sz="3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equoterapia</a:t>
            </a:r>
            <a:r>
              <a:rPr lang="pt-BR" sz="3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é um método terapêutico e educacional que utiliza o cavalo em uma abordagem interdisciplinar   nas   áreas   de saúde,   educação   e   equitação,   buscando   o desenvolvimento biopsicossocial de pessoas com deficiências. O cavalo produz um movimento tridimensional gerando benefícios ao praticante. Do ponto de vista da educação, a </a:t>
            </a:r>
            <a:r>
              <a:rPr lang="pt-BR" sz="3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equoterapia</a:t>
            </a:r>
            <a:r>
              <a:rPr lang="pt-BR" sz="3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auxilia no processo de inclusão do praticante, trabalhando interdisciplinarmente com o estudante inserido na rede regular. </a:t>
            </a:r>
            <a:endParaRPr dirty="0"/>
          </a:p>
        </p:txBody>
      </p:sp>
      <p:sp>
        <p:nvSpPr>
          <p:cNvPr id="63" name="Google Shape;63;p13"/>
          <p:cNvSpPr txBox="1"/>
          <p:nvPr/>
        </p:nvSpPr>
        <p:spPr>
          <a:xfrm>
            <a:off x="2389477" y="25707604"/>
            <a:ext cx="13359600" cy="973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475" tIns="42900" rIns="82475" bIns="42900" anchor="t" anchorCtr="0">
            <a:spAutoFit/>
          </a:bodyPr>
          <a:lstStyle/>
          <a:p>
            <a:pPr marL="2227263" marR="0" lvl="0" indent="725488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dirty="0" smtClean="0"/>
              <a:t>Após </a:t>
            </a:r>
            <a:r>
              <a:rPr lang="pt-BR" sz="3300" dirty="0"/>
              <a:t>sensibilização das comunidades locais, a população poderá ter acesso ao Centro Integrado de </a:t>
            </a:r>
            <a:r>
              <a:rPr lang="pt-BR" sz="3300" dirty="0" err="1"/>
              <a:t>Equoterapia</a:t>
            </a:r>
            <a:r>
              <a:rPr lang="pt-BR" sz="3300" dirty="0"/>
              <a:t> por meio de indicação médica. Os registros serão realizados por meio de fichas específicas, fotos e vídeos. Posteriormente, serão agendadas as avaliações com os profissionais da </a:t>
            </a:r>
            <a:r>
              <a:rPr lang="pt-BR" sz="3300" dirty="0" err="1"/>
              <a:t>Equoterapia</a:t>
            </a:r>
            <a:r>
              <a:rPr lang="pt-BR" sz="3300" dirty="0"/>
              <a:t>. O praticante, após passar por estes profissionais, é encaminhado para a aproximação com o cavalo. </a:t>
            </a:r>
            <a:r>
              <a:rPr lang="pt-BR" sz="3300" dirty="0"/>
              <a:t>Neste momento, são feitas as progressões terapêuticas, como ambientação, aproximação,  descoberta, fase educativa e fase de </a:t>
            </a:r>
            <a:r>
              <a:rPr lang="pt-BR" sz="3300" dirty="0" smtClean="0"/>
              <a:t>separação.</a:t>
            </a:r>
          </a:p>
          <a:p>
            <a:pPr marL="222800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dirty="0" smtClean="0"/>
              <a:t>O </a:t>
            </a:r>
            <a:r>
              <a:rPr lang="pt-BR" sz="3300" dirty="0"/>
              <a:t>programa de </a:t>
            </a:r>
            <a:r>
              <a:rPr lang="pt-BR" sz="3300" dirty="0" err="1"/>
              <a:t>equoterapia</a:t>
            </a:r>
            <a:r>
              <a:rPr lang="pt-BR" sz="3300" dirty="0"/>
              <a:t> é dividido em </a:t>
            </a:r>
            <a:r>
              <a:rPr lang="pt-BR" sz="3300" dirty="0" smtClean="0"/>
              <a:t>três </a:t>
            </a:r>
            <a:r>
              <a:rPr lang="pt-BR" sz="3300" dirty="0"/>
              <a:t>etapas </a:t>
            </a:r>
            <a:r>
              <a:rPr lang="pt-BR" sz="3300" dirty="0" smtClean="0"/>
              <a:t>básicas:</a:t>
            </a:r>
          </a:p>
          <a:p>
            <a:pPr marL="222800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dirty="0" smtClean="0"/>
              <a:t>1 </a:t>
            </a:r>
            <a:r>
              <a:rPr lang="pt-BR" sz="3300" dirty="0"/>
              <a:t>– </a:t>
            </a:r>
            <a:r>
              <a:rPr lang="pt-BR" sz="3300" dirty="0" err="1"/>
              <a:t>Hipoterapia</a:t>
            </a:r>
            <a:r>
              <a:rPr lang="pt-BR" sz="3300" dirty="0"/>
              <a:t> (sessão semanal de 30 minutos, buscando estimular o controle postural e as funções </a:t>
            </a:r>
            <a:r>
              <a:rPr lang="pt-BR" sz="3300" dirty="0" smtClean="0"/>
              <a:t>psicomotoras)</a:t>
            </a:r>
          </a:p>
          <a:p>
            <a:pPr marL="222800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dirty="0" smtClean="0"/>
              <a:t>2 </a:t>
            </a:r>
            <a:r>
              <a:rPr lang="pt-BR" sz="3300" dirty="0"/>
              <a:t>– Educação (sessão mensal de 30 minutos, promovendo a </a:t>
            </a:r>
            <a:r>
              <a:rPr lang="pt-BR" sz="3300" dirty="0" err="1"/>
              <a:t>auto-estima</a:t>
            </a:r>
            <a:r>
              <a:rPr lang="pt-BR" sz="3300" dirty="0"/>
              <a:t>, </a:t>
            </a:r>
            <a:r>
              <a:rPr lang="pt-BR" sz="3300" dirty="0" err="1"/>
              <a:t>auto-disciplina</a:t>
            </a:r>
            <a:r>
              <a:rPr lang="pt-BR" sz="3300" dirty="0"/>
              <a:t> e controle </a:t>
            </a:r>
            <a:r>
              <a:rPr lang="pt-BR" sz="3300" dirty="0" smtClean="0"/>
              <a:t>emocional)</a:t>
            </a:r>
          </a:p>
          <a:p>
            <a:pPr marL="222800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dirty="0" smtClean="0"/>
              <a:t>3 </a:t>
            </a:r>
            <a:r>
              <a:rPr lang="pt-BR" sz="3300" dirty="0"/>
              <a:t>– </a:t>
            </a:r>
            <a:r>
              <a:rPr lang="pt-BR" sz="3300" dirty="0" err="1"/>
              <a:t>Pré</a:t>
            </a:r>
            <a:r>
              <a:rPr lang="pt-BR" sz="3300" dirty="0"/>
              <a:t>-esportivo (exercícios educativos de iniciação ao </a:t>
            </a:r>
            <a:r>
              <a:rPr lang="pt-BR" sz="3300" dirty="0" smtClean="0"/>
              <a:t>hipismo)</a:t>
            </a:r>
            <a:endParaRPr sz="3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6961282" y="22197442"/>
            <a:ext cx="11413800" cy="26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475" tIns="42900" rIns="82475" bIns="429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5"/>
              <a:buFont typeface="Arial"/>
              <a:buNone/>
            </a:pPr>
            <a:r>
              <a:rPr lang="pt-BR" sz="3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O acesso à </a:t>
            </a:r>
            <a:r>
              <a:rPr lang="pt-BR" sz="3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equoterapia</a:t>
            </a:r>
            <a:r>
              <a:rPr lang="pt-BR" sz="3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por meio do Centro Integrado de </a:t>
            </a:r>
            <a:r>
              <a:rPr lang="pt-BR" sz="3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Equoterapia</a:t>
            </a:r>
            <a:r>
              <a:rPr lang="pt-BR" sz="3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pt-BR" sz="3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Urutaí</a:t>
            </a:r>
            <a:r>
              <a:rPr lang="pt-BR" sz="3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propicia a 18 cidadãos do Município de </a:t>
            </a:r>
            <a:r>
              <a:rPr lang="pt-BR" sz="3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Urutaí</a:t>
            </a:r>
            <a:r>
              <a:rPr lang="pt-BR" sz="3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 reabilitação de sua capacidade funcional, e a contribuição para sua inclusão em todas as esferas da vida social.</a:t>
            </a:r>
            <a:endParaRPr dirty="0"/>
          </a:p>
        </p:txBody>
      </p:sp>
      <p:sp>
        <p:nvSpPr>
          <p:cNvPr id="65" name="Google Shape;65;p13"/>
          <p:cNvSpPr txBox="1"/>
          <p:nvPr/>
        </p:nvSpPr>
        <p:spPr>
          <a:xfrm>
            <a:off x="16592810" y="25931495"/>
            <a:ext cx="11688000" cy="564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7065408" y="11102867"/>
            <a:ext cx="11048100" cy="56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6650246" y="11362804"/>
            <a:ext cx="11835900" cy="8364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475" tIns="42900" rIns="82475" bIns="42900" anchor="t" anchorCtr="0">
            <a:spAutoFit/>
          </a:bodyPr>
          <a:lstStyle/>
          <a:p>
            <a:pPr lvl="0" algn="just">
              <a:buSzPts val="3300"/>
            </a:pPr>
            <a:r>
              <a:rPr lang="pt-BR" sz="3300" b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pt-BR" sz="3300" dirty="0"/>
              <a:t>Cidadãos </a:t>
            </a:r>
            <a:r>
              <a:rPr lang="pt-BR" sz="3300" dirty="0" err="1"/>
              <a:t>urutaínos</a:t>
            </a:r>
            <a:r>
              <a:rPr lang="pt-BR" sz="3300" dirty="0"/>
              <a:t> amparados pelo  Decreto  n°  3.289/99, a qual considera as seguintes categorias para pessoas com deficiência: I- Deficiência física – alteração  completa  ou parcial de um ou mais segmentos do corpo  humano,  acarretando  o  comprometimento  da  função física; II- Deficiência auditiva- perda parcial ou total das possibilidades   aditivas   sonoras;  III- Deficiência   visual – </a:t>
            </a:r>
            <a:r>
              <a:rPr lang="pt-BR" sz="3300" dirty="0" err="1"/>
              <a:t>aquidade</a:t>
            </a:r>
            <a:r>
              <a:rPr lang="pt-BR" sz="3300" dirty="0"/>
              <a:t> visual igual ou menor que 20/200 no melhor olho, após a melhor correção, ou campo visual inferior a 20 (tabela de </a:t>
            </a:r>
            <a:r>
              <a:rPr lang="pt-BR" sz="3300" dirty="0" err="1"/>
              <a:t>Snellen</a:t>
            </a:r>
            <a:r>
              <a:rPr lang="pt-BR" sz="3300" dirty="0"/>
              <a:t>), ou ocorrência de ambas as situações; IV- Deficiência  mental- funcionamento  intelectual significativamente  inferior à  média, com manifestações  antes dos 18 anos, e limitações associadas a duas ou mais áreas de habilidades adaptativas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Verdana"/>
              <a:buNone/>
            </a:pPr>
            <a:endParaRPr sz="3300" b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Verdana"/>
              <a:buNone/>
            </a:pPr>
            <a:endParaRPr sz="3300" b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96560" y="26711750"/>
            <a:ext cx="4762995" cy="433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49765" y="26772482"/>
            <a:ext cx="5158635" cy="424677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3577550" y="4347821"/>
            <a:ext cx="18179400" cy="1649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TRABALHO DE _______ (PESQUISA, ENSINO OU EXTENSÃO</a:t>
            </a:r>
            <a:r>
              <a:rPr lang="pt-BR" sz="2800" b="1" dirty="0" smtClean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? )</a:t>
            </a:r>
            <a:endParaRPr sz="2800" b="1" dirty="0" smtClean="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 smtClean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NÍVEL DE ENSINO ________ (MÉDIO/TÉCNICO, GRADUAÇÃO OU PÓS-GRADUAÇÃO?)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 smtClean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(Colocar o Nome do Apresentador )</a:t>
            </a:r>
            <a:endParaRPr sz="2800" b="1" dirty="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60;p13"/>
          <p:cNvSpPr txBox="1"/>
          <p:nvPr/>
        </p:nvSpPr>
        <p:spPr>
          <a:xfrm>
            <a:off x="17296560" y="31576459"/>
            <a:ext cx="11189586" cy="199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900" tIns="193375" rIns="371900" bIns="193375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pt-BR" sz="6600" b="1" dirty="0">
                <a:solidFill>
                  <a:srgbClr val="2E0B57"/>
                </a:solidFill>
                <a:latin typeface="Calibri"/>
                <a:ea typeface="Calibri"/>
                <a:cs typeface="Calibri"/>
                <a:sym typeface="Calibri"/>
              </a:rPr>
              <a:t>Agradecimentos (opcional)</a:t>
            </a:r>
          </a:p>
          <a:p>
            <a:pPr lvl="0" algn="ctr">
              <a:lnSpc>
                <a:spcPct val="130000"/>
              </a:lnSpc>
            </a:pPr>
            <a:endParaRPr dirty="0"/>
          </a:p>
        </p:txBody>
      </p:sp>
      <p:sp>
        <p:nvSpPr>
          <p:cNvPr id="22" name="Google Shape;64;p13"/>
          <p:cNvSpPr txBox="1"/>
          <p:nvPr/>
        </p:nvSpPr>
        <p:spPr>
          <a:xfrm>
            <a:off x="16827019" y="33832905"/>
            <a:ext cx="11413800" cy="1610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475" tIns="42900" rIns="82475" bIns="42900" anchor="t" anchorCtr="0">
            <a:spAutoFit/>
          </a:bodyPr>
          <a:lstStyle/>
          <a:p>
            <a:pPr lvl="0" algn="just">
              <a:buSzPts val="1485"/>
            </a:pPr>
            <a:r>
              <a:rPr lang="pt-BR" sz="3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pt-BR" sz="3300" dirty="0"/>
              <a:t>Indicar as fontes de financiamento (órgão/instituição) do </a:t>
            </a:r>
            <a:r>
              <a:rPr lang="pt-BR" sz="3300" dirty="0" smtClean="0"/>
              <a:t>Trabalho </a:t>
            </a:r>
            <a:r>
              <a:rPr lang="pt-BR" sz="3300" dirty="0"/>
              <a:t>(caso </a:t>
            </a:r>
            <a:r>
              <a:rPr lang="pt-BR" sz="3300" dirty="0" smtClean="0"/>
              <a:t>tenha)</a:t>
            </a:r>
            <a:r>
              <a:rPr lang="pt-BR" sz="33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algn="just">
              <a:buSzPts val="1485"/>
            </a:pPr>
            <a:endParaRPr lang="pt-BR" sz="33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553</Words>
  <Application>Microsoft Office PowerPoint</Application>
  <PresentationFormat>Personalizar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Simple Light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.</cp:lastModifiedBy>
  <cp:revision>6</cp:revision>
  <dcterms:modified xsi:type="dcterms:W3CDTF">2025-09-04T22:45:12Z</dcterms:modified>
</cp:coreProperties>
</file>