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7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3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80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00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8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41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1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9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10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4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22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F3644-A580-4C14-8E0A-29400CE9AEB3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30C7-1820-47AD-A87A-BEFB19531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5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A1DD1AD-B4F6-49C5-A127-338FDF978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EEADD9-9BB7-4BBF-9BC0-B829FBBA3B6A}"/>
              </a:ext>
            </a:extLst>
          </p:cNvPr>
          <p:cNvSpPr txBox="1"/>
          <p:nvPr/>
        </p:nvSpPr>
        <p:spPr>
          <a:xfrm>
            <a:off x="1559859" y="699247"/>
            <a:ext cx="231827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>
                <a:solidFill>
                  <a:schemeClr val="bg1"/>
                </a:solidFill>
                <a:latin typeface="+mj-lt"/>
              </a:rPr>
              <a:t>TITULO  </a:t>
            </a:r>
            <a:r>
              <a:rPr lang="en-US" sz="9600" b="1" dirty="0">
                <a:solidFill>
                  <a:schemeClr val="bg1"/>
                </a:solidFill>
                <a:latin typeface="+mj-lt"/>
              </a:rPr>
              <a:t>IPSUM IS SIMPLY DUMMY TEXT OF THE PRINTING AND TYPESETTING INDUSTRY. LOREM IPSUM HAS BEEN THE INDUSTRY'S STANDARD DUMMY TEXT EVER SINCE</a:t>
            </a:r>
            <a:endParaRPr lang="pt-BR" sz="9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F97D269-A3C1-42AE-8334-7B766EC33B1D}"/>
              </a:ext>
            </a:extLst>
          </p:cNvPr>
          <p:cNvSpPr txBox="1"/>
          <p:nvPr/>
        </p:nvSpPr>
        <p:spPr>
          <a:xfrm>
            <a:off x="1559859" y="8014447"/>
            <a:ext cx="28991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accent1">
                    <a:lumMod val="50000"/>
                  </a:schemeClr>
                </a:solidFill>
              </a:rPr>
              <a:t>AUTORES:  LETYCIA CRUVINEL ALMEIDA1, MARCEL WILLIAN REIS SALES2, JOSÉ DE SOUZA SALES3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9C28909-E150-4EFC-8CF8-47A4904C3D18}"/>
              </a:ext>
            </a:extLst>
          </p:cNvPr>
          <p:cNvSpPr txBox="1"/>
          <p:nvPr/>
        </p:nvSpPr>
        <p:spPr>
          <a:xfrm>
            <a:off x="1559858" y="8937777"/>
            <a:ext cx="28991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Autores: 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letycia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cruvinel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almeida1,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marcel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willian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reis sales2,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josé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pt-BR" sz="5400" dirty="0" err="1">
                <a:solidFill>
                  <a:schemeClr val="bg2">
                    <a:lumMod val="75000"/>
                  </a:schemeClr>
                </a:solidFill>
              </a:rPr>
              <a:t>souza</a:t>
            </a:r>
            <a:r>
              <a:rPr lang="pt-BR" sz="5400" dirty="0">
                <a:solidFill>
                  <a:schemeClr val="bg2">
                    <a:lumMod val="75000"/>
                  </a:schemeClr>
                </a:solidFill>
              </a:rPr>
              <a:t> sales3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6FCD0E-A1F4-47FA-A46A-871F1898D167}"/>
              </a:ext>
            </a:extLst>
          </p:cNvPr>
          <p:cNvSpPr txBox="1"/>
          <p:nvPr/>
        </p:nvSpPr>
        <p:spPr>
          <a:xfrm>
            <a:off x="1237129" y="10929301"/>
            <a:ext cx="14639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tx2"/>
                </a:solidFill>
              </a:rPr>
              <a:t>INTRODUÇÃO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406E4C3-B13A-4586-B6BB-4506FFA0EE6A}"/>
              </a:ext>
            </a:extLst>
          </p:cNvPr>
          <p:cNvSpPr txBox="1"/>
          <p:nvPr/>
        </p:nvSpPr>
        <p:spPr>
          <a:xfrm>
            <a:off x="1237129" y="12704313"/>
            <a:ext cx="14639786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US" sz="4000" dirty="0" err="1"/>
              <a:t>consectetur</a:t>
            </a:r>
            <a:r>
              <a:rPr lang="en-US" sz="4000" dirty="0"/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4000" dirty="0" err="1"/>
              <a:t>amet</a:t>
            </a:r>
            <a:r>
              <a:rPr lang="en-US" sz="4000" dirty="0"/>
              <a:t>..", comes from a line in section 1.10.32.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The standard chunk of Lorem Ipsum used since the 1500s is reproduced below for those interested. Sections 1.10.32 and 1.10.33 from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by Cicero are also reproduced in their exact original form, accompanied by English versions from the 1914 translation by H. Rackham.</a:t>
            </a:r>
            <a:endParaRPr lang="pt-BR" sz="4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67BC0B-12BE-42F7-BA52-1DCA0BAF4D91}"/>
              </a:ext>
            </a:extLst>
          </p:cNvPr>
          <p:cNvSpPr txBox="1"/>
          <p:nvPr/>
        </p:nvSpPr>
        <p:spPr>
          <a:xfrm>
            <a:off x="1093272" y="24542067"/>
            <a:ext cx="14639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tx2"/>
                </a:solidFill>
              </a:rPr>
              <a:t>OBJETIVO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54EAB17-34E1-433B-B6D5-DE157CC5D065}"/>
              </a:ext>
            </a:extLst>
          </p:cNvPr>
          <p:cNvSpPr txBox="1"/>
          <p:nvPr/>
        </p:nvSpPr>
        <p:spPr>
          <a:xfrm>
            <a:off x="1237129" y="25655674"/>
            <a:ext cx="1463978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US" sz="4000" dirty="0" err="1"/>
              <a:t>consectetur</a:t>
            </a:r>
            <a:r>
              <a:rPr lang="en-US" sz="4000" dirty="0"/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4000" dirty="0" err="1"/>
              <a:t>amet</a:t>
            </a:r>
            <a:r>
              <a:rPr lang="en-US" sz="4000" dirty="0"/>
              <a:t>..", comes from a line in section 1.10.32.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The standard chunk of Lorem Ipsum used since the 1500s is reproduced below for those interested. Sections 1.10.32 and 1.10.33 from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by Cicero are also</a:t>
            </a:r>
            <a:endParaRPr lang="pt-BR" sz="40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3C2DFCD-6978-46AF-A476-DDF3525E47D2}"/>
              </a:ext>
            </a:extLst>
          </p:cNvPr>
          <p:cNvSpPr txBox="1"/>
          <p:nvPr/>
        </p:nvSpPr>
        <p:spPr>
          <a:xfrm>
            <a:off x="16656760" y="11036877"/>
            <a:ext cx="14639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tx2"/>
                </a:solidFill>
              </a:rPr>
              <a:t>METODOLOGIA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FF01376-E2D2-4BFD-B562-076703B8E485}"/>
              </a:ext>
            </a:extLst>
          </p:cNvPr>
          <p:cNvSpPr txBox="1"/>
          <p:nvPr/>
        </p:nvSpPr>
        <p:spPr>
          <a:xfrm>
            <a:off x="16656760" y="12782693"/>
            <a:ext cx="14639786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US" sz="4000" dirty="0" err="1"/>
              <a:t>consectetur</a:t>
            </a:r>
            <a:r>
              <a:rPr lang="en-US" sz="4000" dirty="0"/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4000" dirty="0" err="1"/>
              <a:t>amet</a:t>
            </a:r>
            <a:r>
              <a:rPr lang="en-US" sz="4000" dirty="0"/>
              <a:t>..", comes from a line in section 1.10.32.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The standard chunk of Lorem Ipsum used since the 1500s is reproduced below for those interested. Sections 1.10.32 and 1.10.33 from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by Cicero are also reproduced in their exact original form, accompanied by English versions from the 1914 translation by H. Rackham.</a:t>
            </a:r>
            <a:endParaRPr lang="pt-BR" sz="4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F7903CA-2934-460C-BC99-F77144D06CB2}"/>
              </a:ext>
            </a:extLst>
          </p:cNvPr>
          <p:cNvSpPr txBox="1"/>
          <p:nvPr/>
        </p:nvSpPr>
        <p:spPr>
          <a:xfrm>
            <a:off x="16584832" y="24537708"/>
            <a:ext cx="14639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tx2"/>
                </a:solidFill>
              </a:rPr>
              <a:t>CONCLUSÃO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BD03A78-107F-4BEB-89F0-FDC1E8BC4DE4}"/>
              </a:ext>
            </a:extLst>
          </p:cNvPr>
          <p:cNvSpPr txBox="1"/>
          <p:nvPr/>
        </p:nvSpPr>
        <p:spPr>
          <a:xfrm>
            <a:off x="16656760" y="25680266"/>
            <a:ext cx="1463978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US" sz="4000" dirty="0" err="1"/>
              <a:t>consectetur</a:t>
            </a:r>
            <a:r>
              <a:rPr lang="en-US" sz="4000" dirty="0"/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US" sz="4000" dirty="0" err="1"/>
              <a:t>Finibus</a:t>
            </a:r>
            <a:r>
              <a:rPr lang="en-US" sz="4000" dirty="0"/>
              <a:t> </a:t>
            </a:r>
            <a:r>
              <a:rPr lang="en-US" sz="4000" dirty="0" err="1"/>
              <a:t>Bonorum</a:t>
            </a:r>
            <a:r>
              <a:rPr lang="en-US" sz="4000" dirty="0"/>
              <a:t> et </a:t>
            </a:r>
            <a:r>
              <a:rPr lang="en-US" sz="4000" dirty="0" err="1"/>
              <a:t>Malorum</a:t>
            </a:r>
            <a:r>
              <a:rPr lang="en-US" sz="4000" dirty="0"/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4000" dirty="0" err="1"/>
              <a:t>amet</a:t>
            </a:r>
            <a:r>
              <a:rPr lang="en-US" sz="4000" dirty="0"/>
              <a:t>..", comes from a line in section 1.10.32.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5182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806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Taina Cunha Borges</dc:creator>
  <cp:lastModifiedBy>Taina Cunha Borges</cp:lastModifiedBy>
  <cp:revision>1</cp:revision>
  <dcterms:created xsi:type="dcterms:W3CDTF">2024-10-03T13:05:55Z</dcterms:created>
  <dcterms:modified xsi:type="dcterms:W3CDTF">2024-10-03T13:14:00Z</dcterms:modified>
</cp:coreProperties>
</file>