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55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70A71D-B8B2-4D02-A75E-71B05E248D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89A477C-0242-48B9-B478-9DC4F25D50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184F98C-E1E1-498A-BC42-B299E38DF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8B092-0E26-4B20-9E2D-7121F69D6845}" type="datetimeFigureOut">
              <a:rPr lang="pt-BR" smtClean="0"/>
              <a:t>11/09/2023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840CD83-FAC1-4895-8D94-C18899350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C5AACE2-85DE-41FA-8453-56D1E0BF4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48636-33D0-430E-97CF-1CBC55B759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0490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501AB3-2B20-4B0C-BE91-A03BCAEF3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450890E-6FE4-46BD-9212-31C30DE697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31CDB59-8D6B-4D47-AD56-06FD518ED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8B092-0E26-4B20-9E2D-7121F69D6845}" type="datetimeFigureOut">
              <a:rPr lang="pt-BR" smtClean="0"/>
              <a:t>11/09/2023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841F73C-B8DB-4109-BAF2-82C9942AC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2A0169F-4875-4BC0-B6BF-1E05ADBA3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48636-33D0-430E-97CF-1CBC55B759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2417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66F5D28-5A68-405C-8D31-D920428310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8A2CD58-BE95-4801-956D-0D43E4B348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B6C511E-574D-4721-B1A2-19D2C2F43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8B092-0E26-4B20-9E2D-7121F69D6845}" type="datetimeFigureOut">
              <a:rPr lang="pt-BR" smtClean="0"/>
              <a:t>11/09/2023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D69DC45-66C3-47BC-BCCD-2666789F6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6635DA-AD5C-43FD-B0E8-2CA8212D5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48636-33D0-430E-97CF-1CBC55B759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8037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E46F3C-B3A1-42D1-9414-3A4EE74E3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FB4BFC-882F-4ADF-9D39-D26939DF37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53FE0EB-4083-4A70-AC6B-95236E06E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8B092-0E26-4B20-9E2D-7121F69D6845}" type="datetimeFigureOut">
              <a:rPr lang="pt-BR" smtClean="0"/>
              <a:t>11/09/2023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2E29B59-7550-4042-92C1-DFF579A68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2A6CEDF-230F-44E8-B45F-8E80ABBEA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48636-33D0-430E-97CF-1CBC55B759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708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853F9-B067-4D38-A28D-7CE3D6C5C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FC66728-8ED1-46F7-9158-938CF88CD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EE0F7D2-6078-4756-959C-6A5F7455D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8B092-0E26-4B20-9E2D-7121F69D6845}" type="datetimeFigureOut">
              <a:rPr lang="pt-BR" smtClean="0"/>
              <a:t>11/09/2023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63BF0F4-0A32-427F-A5DF-3377A0C71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4C9C7DF-E5BA-4835-9BE6-0A603E18D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48636-33D0-430E-97CF-1CBC55B759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680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0694A1-F7D7-4D98-8FA7-AACCE8470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ABAD70A-031B-4450-ADC9-A9A52FD36F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B0688F2-B490-4489-B97A-E5F7892824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5F0CD80-3707-4463-BD1B-396FCFBE1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8B092-0E26-4B20-9E2D-7121F69D6845}" type="datetimeFigureOut">
              <a:rPr lang="pt-BR" smtClean="0"/>
              <a:t>11/09/2023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B270F81-3B05-4AA7-85C5-20F772758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6B03290-A9D7-4B8D-BE09-6BA701035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48636-33D0-430E-97CF-1CBC55B759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0478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2F9DFE-23A4-46D9-BF8A-A2BC71484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B23E981-1D61-477D-BA2C-8281AFC07C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9A59C03-DBC6-403A-8315-CB6993265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4B9593D-F0F6-45C6-AD68-6321C1C178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AC331D2-9EF9-4549-B5EB-31DC8F7716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AAB0B1D-7FA7-49A4-90CE-96E904CBE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8B092-0E26-4B20-9E2D-7121F69D6845}" type="datetimeFigureOut">
              <a:rPr lang="pt-BR" smtClean="0"/>
              <a:t>11/09/2023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AC4E544-14E3-43B1-B2B8-594EABE97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801ADE4-3816-4126-A41C-7E6217DF5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48636-33D0-430E-97CF-1CBC55B759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1549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1FC613-767B-4076-9FCB-928B24911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1E72C1C-037E-4B45-9A75-A81D0CD4B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8B092-0E26-4B20-9E2D-7121F69D6845}" type="datetimeFigureOut">
              <a:rPr lang="pt-BR" smtClean="0"/>
              <a:t>11/09/2023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7B7A061-145F-474C-BE84-114D1B331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2EEFF43-56FF-455F-A84A-646016FA9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48636-33D0-430E-97CF-1CBC55B759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9584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B7C4108-C1EB-450C-90DD-32527D4F3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8B092-0E26-4B20-9E2D-7121F69D6845}" type="datetimeFigureOut">
              <a:rPr lang="pt-BR" smtClean="0"/>
              <a:t>11/09/2023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12409B4-6BDE-4D0F-A503-C8DBD00B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C15D0FF-FD0B-4ECE-B46D-D4868ED49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48636-33D0-430E-97CF-1CBC55B759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1304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E8F4E3-74C3-4150-923C-C69CCBB14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EC59E04-F611-416B-B685-7A25CE593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3B48946-79FE-4F10-B6AF-176FFA9C9C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42EA779-4B5F-4A4C-AE60-6A7AE392D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8B092-0E26-4B20-9E2D-7121F69D6845}" type="datetimeFigureOut">
              <a:rPr lang="pt-BR" smtClean="0"/>
              <a:t>11/09/2023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78FFABE-2D32-49C1-8C43-82D9D6EAB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94BE3F3-F876-4F7A-AA81-74B78843D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48636-33D0-430E-97CF-1CBC55B759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8530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FBB522-4B1C-48CF-AD47-732BA8375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9E8C9CA-2C74-4B52-BB89-D21B2D1EC2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7177AB6-0D1A-41E7-BD93-B09E0B01C9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90EB899-059F-49EE-8D76-2AAB28732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8B092-0E26-4B20-9E2D-7121F69D6845}" type="datetimeFigureOut">
              <a:rPr lang="pt-BR" smtClean="0"/>
              <a:t>11/09/2023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95180A3-93CC-4A3E-8864-FE0E43B55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E6F667A-2C57-4306-8963-7075D6299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48636-33D0-430E-97CF-1CBC55B759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7892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0ABCF18-BE7E-42E4-8D9B-CBB6174C1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8ACB035-005C-43EA-9288-51D18CC9D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A9CCCB5-4791-41AD-82B6-1CED2A82FF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8B092-0E26-4B20-9E2D-7121F69D6845}" type="datetimeFigureOut">
              <a:rPr lang="pt-BR" smtClean="0"/>
              <a:t>11/09/2023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DFAEBB6-9FF2-4BC5-A5CE-207F5952E9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610A510-C4FE-4F31-B673-FB2CFD6B18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48636-33D0-430E-97CF-1CBC55B759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7203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C68ECBF3-E7A8-4B89-8FCB-5947DFCDE4E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7529CAC7-77CD-4DC5-8B02-25B4C7734BE0}"/>
              </a:ext>
            </a:extLst>
          </p:cNvPr>
          <p:cNvSpPr txBox="1"/>
          <p:nvPr/>
        </p:nvSpPr>
        <p:spPr>
          <a:xfrm>
            <a:off x="5271795" y="2613391"/>
            <a:ext cx="65500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b="1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do Trabalho Apresentação Oral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A6CDAB9-35B0-4D5B-95EA-5FCF00DBDC8D}"/>
              </a:ext>
            </a:extLst>
          </p:cNvPr>
          <p:cNvSpPr txBox="1"/>
          <p:nvPr/>
        </p:nvSpPr>
        <p:spPr>
          <a:xfrm>
            <a:off x="5271794" y="4351995"/>
            <a:ext cx="65500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Rosana </a:t>
            </a:r>
            <a:r>
              <a:rPr lang="pt-BR" sz="1400" dirty="0" err="1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Escórcio</a:t>
            </a:r>
            <a:r>
              <a:rPr lang="pt-BR" sz="1400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Autora 1, Paulo Felipe Autor 2, Joseph </a:t>
            </a:r>
            <a:r>
              <a:rPr lang="pt-BR" sz="1400" dirty="0" err="1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Climber</a:t>
            </a:r>
            <a:r>
              <a:rPr lang="pt-BR" sz="1400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300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</a:t>
            </a:r>
            <a:r>
              <a:rPr lang="pt-BR" sz="1400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2814797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A0D8E34-BB6B-4AC3-AE73-E3B6405E58C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16230CE-8823-4B72-B412-5330B568976D}"/>
              </a:ext>
            </a:extLst>
          </p:cNvPr>
          <p:cNvSpPr txBox="1"/>
          <p:nvPr/>
        </p:nvSpPr>
        <p:spPr>
          <a:xfrm>
            <a:off x="597158" y="531845"/>
            <a:ext cx="99837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Tópico 1</a:t>
            </a:r>
          </a:p>
          <a:p>
            <a:r>
              <a:rPr lang="pt-BR" sz="4000" b="1" dirty="0">
                <a:solidFill>
                  <a:srgbClr val="555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Usos e Aplicações da plataforma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16C1B2A-DF2D-4AB8-A527-7F9261B34F3C}"/>
              </a:ext>
            </a:extLst>
          </p:cNvPr>
          <p:cNvSpPr txBox="1"/>
          <p:nvPr/>
        </p:nvSpPr>
        <p:spPr>
          <a:xfrm>
            <a:off x="597158" y="1855284"/>
            <a:ext cx="6550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Subtítulo relativo ao tópico 1 ou informação similar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2F5D215-BEAF-4AC4-8A80-C996CC4D29FF}"/>
              </a:ext>
            </a:extLst>
          </p:cNvPr>
          <p:cNvSpPr txBox="1"/>
          <p:nvPr/>
        </p:nvSpPr>
        <p:spPr>
          <a:xfrm>
            <a:off x="597159" y="2643310"/>
            <a:ext cx="1049693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dirty="0" err="1"/>
              <a:t>Lorem</a:t>
            </a:r>
            <a:r>
              <a:rPr lang="pt-BR" sz="2600" dirty="0"/>
              <a:t> ipsum </a:t>
            </a:r>
            <a:r>
              <a:rPr lang="pt-BR" sz="2600" dirty="0" err="1"/>
              <a:t>dolor</a:t>
            </a:r>
            <a:r>
              <a:rPr lang="pt-BR" sz="2600" dirty="0"/>
              <a:t> </a:t>
            </a:r>
            <a:r>
              <a:rPr lang="pt-BR" sz="2600" dirty="0" err="1"/>
              <a:t>sit</a:t>
            </a:r>
            <a:r>
              <a:rPr lang="pt-BR" sz="2600" dirty="0"/>
              <a:t> </a:t>
            </a:r>
            <a:r>
              <a:rPr lang="pt-BR" sz="2600" dirty="0" err="1"/>
              <a:t>amet</a:t>
            </a:r>
            <a:r>
              <a:rPr lang="pt-BR" sz="2600" dirty="0"/>
              <a:t>, </a:t>
            </a:r>
            <a:r>
              <a:rPr lang="pt-BR" sz="2600" dirty="0" err="1"/>
              <a:t>consectetur</a:t>
            </a:r>
            <a:r>
              <a:rPr lang="pt-BR" sz="2600" dirty="0"/>
              <a:t> </a:t>
            </a:r>
            <a:r>
              <a:rPr lang="pt-BR" sz="2600" dirty="0" err="1"/>
              <a:t>adipiscing</a:t>
            </a:r>
            <a:r>
              <a:rPr lang="pt-BR" sz="2600" dirty="0"/>
              <a:t> </a:t>
            </a:r>
            <a:r>
              <a:rPr lang="pt-BR" sz="2600" dirty="0" err="1"/>
              <a:t>elit</a:t>
            </a:r>
            <a:r>
              <a:rPr lang="pt-BR" sz="2600" dirty="0"/>
              <a:t>, </a:t>
            </a:r>
            <a:r>
              <a:rPr lang="pt-BR" sz="2600" dirty="0" err="1"/>
              <a:t>sed</a:t>
            </a:r>
            <a:r>
              <a:rPr lang="pt-BR" sz="2600" dirty="0"/>
              <a:t> do </a:t>
            </a:r>
            <a:r>
              <a:rPr lang="pt-BR" sz="2600" dirty="0" err="1"/>
              <a:t>eiusmod</a:t>
            </a:r>
            <a:r>
              <a:rPr lang="pt-BR" sz="2600" dirty="0"/>
              <a:t> </a:t>
            </a:r>
            <a:r>
              <a:rPr lang="pt-BR" sz="2600" dirty="0" err="1"/>
              <a:t>tempor</a:t>
            </a:r>
            <a:r>
              <a:rPr lang="pt-BR" sz="2600" dirty="0"/>
              <a:t> </a:t>
            </a:r>
            <a:r>
              <a:rPr lang="pt-BR" sz="2600" dirty="0" err="1"/>
              <a:t>incididunt</a:t>
            </a:r>
            <a:r>
              <a:rPr lang="pt-BR" sz="2600" dirty="0"/>
              <a:t> </a:t>
            </a:r>
            <a:r>
              <a:rPr lang="pt-BR" sz="2600" b="1" dirty="0"/>
              <a:t>ut labore et </a:t>
            </a:r>
            <a:r>
              <a:rPr lang="pt-BR" sz="2600" b="1" dirty="0" err="1"/>
              <a:t>dolore</a:t>
            </a:r>
            <a:r>
              <a:rPr lang="pt-BR" sz="2600" b="1" dirty="0"/>
              <a:t> </a:t>
            </a:r>
            <a:r>
              <a:rPr lang="pt-BR" sz="2600" dirty="0"/>
              <a:t>magna </a:t>
            </a:r>
            <a:r>
              <a:rPr lang="pt-BR" sz="2600" dirty="0" err="1"/>
              <a:t>aliqua</a:t>
            </a:r>
            <a:r>
              <a:rPr lang="pt-BR" sz="2600" dirty="0"/>
              <a:t>. </a:t>
            </a:r>
            <a:r>
              <a:rPr lang="pt-BR" sz="2600" dirty="0" err="1"/>
              <a:t>Adipiscing</a:t>
            </a:r>
            <a:r>
              <a:rPr lang="pt-BR" sz="2600" dirty="0"/>
              <a:t> </a:t>
            </a:r>
            <a:r>
              <a:rPr lang="pt-BR" sz="2600" dirty="0" err="1"/>
              <a:t>elit</a:t>
            </a:r>
            <a:r>
              <a:rPr lang="pt-BR" sz="2600" dirty="0"/>
              <a:t> </a:t>
            </a:r>
            <a:r>
              <a:rPr lang="pt-BR" sz="2600" dirty="0" err="1"/>
              <a:t>duis</a:t>
            </a:r>
            <a:r>
              <a:rPr lang="pt-BR" sz="2600" dirty="0"/>
              <a:t> </a:t>
            </a:r>
            <a:r>
              <a:rPr lang="pt-BR" sz="2600" dirty="0" err="1"/>
              <a:t>tristique</a:t>
            </a:r>
            <a:r>
              <a:rPr lang="pt-BR" sz="2600" dirty="0"/>
              <a:t> </a:t>
            </a:r>
            <a:r>
              <a:rPr lang="pt-BR" sz="2600" dirty="0" err="1"/>
              <a:t>sollicitudin</a:t>
            </a:r>
            <a:r>
              <a:rPr lang="pt-BR" sz="2600" dirty="0"/>
              <a:t> </a:t>
            </a:r>
            <a:r>
              <a:rPr lang="pt-BR" sz="2600" dirty="0" err="1"/>
              <a:t>nibh</a:t>
            </a:r>
            <a:r>
              <a:rPr lang="pt-BR" sz="2600" dirty="0"/>
              <a:t> </a:t>
            </a:r>
            <a:r>
              <a:rPr lang="pt-BR" sz="2600" dirty="0" err="1"/>
              <a:t>sit</a:t>
            </a:r>
            <a:r>
              <a:rPr lang="pt-BR" sz="2600" dirty="0"/>
              <a:t> </a:t>
            </a:r>
            <a:r>
              <a:rPr lang="pt-BR" sz="2600" dirty="0" err="1"/>
              <a:t>amet</a:t>
            </a:r>
            <a:r>
              <a:rPr lang="pt-BR" sz="2600" dirty="0"/>
              <a:t>.</a:t>
            </a:r>
          </a:p>
          <a:p>
            <a:endParaRPr lang="pt-BR" sz="2600" dirty="0"/>
          </a:p>
          <a:p>
            <a:r>
              <a:rPr lang="pt-BR" sz="2600" dirty="0" err="1"/>
              <a:t>Pellentesque</a:t>
            </a:r>
            <a:r>
              <a:rPr lang="pt-BR" sz="2600" dirty="0"/>
              <a:t> eu </a:t>
            </a:r>
            <a:r>
              <a:rPr lang="pt-BR" sz="2600" b="1" dirty="0" err="1"/>
              <a:t>tincidunt</a:t>
            </a:r>
            <a:r>
              <a:rPr lang="pt-BR" sz="2600" b="1" dirty="0"/>
              <a:t> </a:t>
            </a:r>
            <a:r>
              <a:rPr lang="pt-BR" sz="2600" b="1" dirty="0" err="1"/>
              <a:t>tortor</a:t>
            </a:r>
            <a:r>
              <a:rPr lang="pt-BR" sz="2600" b="1" dirty="0"/>
              <a:t> </a:t>
            </a:r>
            <a:r>
              <a:rPr lang="pt-BR" sz="2600" dirty="0" err="1"/>
              <a:t>aliquam</a:t>
            </a:r>
            <a:r>
              <a:rPr lang="pt-BR" sz="2600" dirty="0"/>
              <a:t> </a:t>
            </a:r>
            <a:r>
              <a:rPr lang="pt-BR" sz="2600" dirty="0" err="1"/>
              <a:t>nulla</a:t>
            </a:r>
            <a:r>
              <a:rPr lang="pt-BR" sz="2600" dirty="0"/>
              <a:t> </a:t>
            </a:r>
            <a:r>
              <a:rPr lang="pt-BR" sz="2600" dirty="0" err="1"/>
              <a:t>facilisi</a:t>
            </a:r>
            <a:r>
              <a:rPr lang="pt-BR" sz="2600" dirty="0"/>
              <a:t> </a:t>
            </a:r>
            <a:r>
              <a:rPr lang="pt-BR" sz="2600" dirty="0" err="1"/>
              <a:t>cras</a:t>
            </a:r>
            <a:r>
              <a:rPr lang="pt-BR" sz="2600" dirty="0"/>
              <a:t> </a:t>
            </a:r>
            <a:r>
              <a:rPr lang="pt-BR" sz="2600" dirty="0" err="1"/>
              <a:t>fermentum</a:t>
            </a:r>
            <a:r>
              <a:rPr lang="pt-BR" sz="2600" dirty="0"/>
              <a:t>. </a:t>
            </a:r>
            <a:r>
              <a:rPr lang="pt-BR" sz="2600" dirty="0" err="1"/>
              <a:t>consectetur</a:t>
            </a:r>
            <a:r>
              <a:rPr lang="pt-BR" sz="2600" dirty="0"/>
              <a:t> </a:t>
            </a:r>
            <a:r>
              <a:rPr lang="pt-BR" sz="2600" dirty="0" err="1"/>
              <a:t>adipiscing</a:t>
            </a:r>
            <a:r>
              <a:rPr lang="pt-BR" sz="2600" dirty="0"/>
              <a:t> </a:t>
            </a:r>
            <a:r>
              <a:rPr lang="pt-BR" sz="2600" dirty="0" err="1"/>
              <a:t>elit</a:t>
            </a:r>
            <a:r>
              <a:rPr lang="pt-BR" sz="2600" dirty="0"/>
              <a:t>, </a:t>
            </a:r>
            <a:r>
              <a:rPr lang="pt-BR" sz="2600" dirty="0" err="1"/>
              <a:t>sed</a:t>
            </a:r>
            <a:r>
              <a:rPr lang="pt-BR" sz="2600" dirty="0"/>
              <a:t> do </a:t>
            </a:r>
            <a:r>
              <a:rPr lang="pt-BR" sz="2600" dirty="0" err="1"/>
              <a:t>eiusmod</a:t>
            </a:r>
            <a:r>
              <a:rPr lang="pt-BR" sz="2600" dirty="0"/>
              <a:t> </a:t>
            </a:r>
            <a:r>
              <a:rPr lang="pt-BR" sz="2600" dirty="0" err="1"/>
              <a:t>tempor</a:t>
            </a:r>
            <a:r>
              <a:rPr lang="pt-BR" sz="2600" dirty="0"/>
              <a:t> </a:t>
            </a:r>
            <a:r>
              <a:rPr lang="pt-BR" sz="2600" dirty="0" err="1"/>
              <a:t>incididunt</a:t>
            </a:r>
            <a:r>
              <a:rPr lang="pt-BR" sz="2600" dirty="0"/>
              <a:t> ut labore </a:t>
            </a:r>
            <a:endParaRPr lang="pt-BR" sz="2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715A0370-E9A5-4F98-BFDF-AE537727ED13}"/>
              </a:ext>
            </a:extLst>
          </p:cNvPr>
          <p:cNvSpPr/>
          <p:nvPr/>
        </p:nvSpPr>
        <p:spPr>
          <a:xfrm>
            <a:off x="289247" y="531845"/>
            <a:ext cx="223935" cy="22393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37022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86</Words>
  <Application>Microsoft Office PowerPoint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Guilherme Cardoso Furtado</dc:creator>
  <cp:lastModifiedBy>dumarchito@yahoo.com.br</cp:lastModifiedBy>
  <cp:revision>4</cp:revision>
  <dcterms:created xsi:type="dcterms:W3CDTF">2023-09-11T15:56:30Z</dcterms:created>
  <dcterms:modified xsi:type="dcterms:W3CDTF">2023-09-11T19:02:14Z</dcterms:modified>
</cp:coreProperties>
</file>