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8800425" cy="35999738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000000"/>
          </p15:clr>
        </p15:guide>
        <p15:guide id="2" pos="9071" userDrawn="1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gXocg0OFU7YqR1Mn663xgMkvf9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683"/>
    <a:srgbClr val="485C77"/>
    <a:srgbClr val="78D960"/>
    <a:srgbClr val="46556A"/>
    <a:srgbClr val="465C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6B57B3-E8BA-4478-9E6F-5A34B621E951}" v="3" dt="2025-06-27T14:09:41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666" y="186"/>
      </p:cViewPr>
      <p:guideLst>
        <p:guide orient="horz" pos="11339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icia Valvassori" userId="d2a8931f3d8ced0a" providerId="LiveId" clId="{E96B57B3-E8BA-4478-9E6F-5A34B621E951}"/>
    <pc:docChg chg="undo custSel modSld">
      <pc:chgData name="Leticia Valvassori" userId="d2a8931f3d8ced0a" providerId="LiveId" clId="{E96B57B3-E8BA-4478-9E6F-5A34B621E951}" dt="2025-06-27T14:10:21.347" v="89" actId="1038"/>
      <pc:docMkLst>
        <pc:docMk/>
      </pc:docMkLst>
      <pc:sldChg chg="addSp delSp modSp mod">
        <pc:chgData name="Leticia Valvassori" userId="d2a8931f3d8ced0a" providerId="LiveId" clId="{E96B57B3-E8BA-4478-9E6F-5A34B621E951}" dt="2025-06-27T14:10:21.347" v="89" actId="1038"/>
        <pc:sldMkLst>
          <pc:docMk/>
          <pc:sldMk cId="0" sldId="256"/>
        </pc:sldMkLst>
        <pc:spChg chg="mod">
          <ac:chgData name="Leticia Valvassori" userId="d2a8931f3d8ced0a" providerId="LiveId" clId="{E96B57B3-E8BA-4478-9E6F-5A34B621E951}" dt="2025-06-26T20:12:08.564" v="40" actId="20577"/>
          <ac:spMkLst>
            <pc:docMk/>
            <pc:sldMk cId="0" sldId="256"/>
            <ac:spMk id="2" creationId="{156D6D4C-D552-B22D-9A6B-35BF231AB23E}"/>
          </ac:spMkLst>
        </pc:spChg>
        <pc:spChg chg="add del mod">
          <ac:chgData name="Leticia Valvassori" userId="d2a8931f3d8ced0a" providerId="LiveId" clId="{E96B57B3-E8BA-4478-9E6F-5A34B621E951}" dt="2025-06-26T22:36:53.255" v="47" actId="208"/>
          <ac:spMkLst>
            <pc:docMk/>
            <pc:sldMk cId="0" sldId="256"/>
            <ac:spMk id="7" creationId="{2D160008-8014-5617-8A21-697AF065BE05}"/>
          </ac:spMkLst>
        </pc:spChg>
        <pc:spChg chg="mod">
          <ac:chgData name="Leticia Valvassori" userId="d2a8931f3d8ced0a" providerId="LiveId" clId="{E96B57B3-E8BA-4478-9E6F-5A34B621E951}" dt="2025-06-26T20:05:36.525" v="4" actId="1076"/>
          <ac:spMkLst>
            <pc:docMk/>
            <pc:sldMk cId="0" sldId="256"/>
            <ac:spMk id="90" creationId="{00000000-0000-0000-0000-000000000000}"/>
          </ac:spMkLst>
        </pc:spChg>
        <pc:spChg chg="add del mod">
          <ac:chgData name="Leticia Valvassori" userId="d2a8931f3d8ced0a" providerId="LiveId" clId="{E96B57B3-E8BA-4478-9E6F-5A34B621E951}" dt="2025-06-26T20:12:20.390" v="42" actId="478"/>
          <ac:spMkLst>
            <pc:docMk/>
            <pc:sldMk cId="0" sldId="256"/>
            <ac:spMk id="91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6T20:11:40.197" v="9" actId="1076"/>
          <ac:spMkLst>
            <pc:docMk/>
            <pc:sldMk cId="0" sldId="256"/>
            <ac:spMk id="95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6T20:11:40.197" v="9" actId="1076"/>
          <ac:spMkLst>
            <pc:docMk/>
            <pc:sldMk cId="0" sldId="256"/>
            <ac:spMk id="104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6T20:11:40.197" v="9" actId="1076"/>
          <ac:spMkLst>
            <pc:docMk/>
            <pc:sldMk cId="0" sldId="256"/>
            <ac:spMk id="105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6T20:11:40.197" v="9" actId="1076"/>
          <ac:spMkLst>
            <pc:docMk/>
            <pc:sldMk cId="0" sldId="256"/>
            <ac:spMk id="106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6T20:11:40.197" v="9" actId="1076"/>
          <ac:spMkLst>
            <pc:docMk/>
            <pc:sldMk cId="0" sldId="256"/>
            <ac:spMk id="107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6T20:11:25.293" v="8" actId="1076"/>
          <ac:spMkLst>
            <pc:docMk/>
            <pc:sldMk cId="0" sldId="256"/>
            <ac:spMk id="108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6T20:05:33.465" v="3" actId="1076"/>
          <ac:spMkLst>
            <pc:docMk/>
            <pc:sldMk cId="0" sldId="256"/>
            <ac:spMk id="114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7T14:10:21.347" v="89" actId="1038"/>
          <ac:spMkLst>
            <pc:docMk/>
            <pc:sldMk cId="0" sldId="256"/>
            <ac:spMk id="115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6T20:11:40.197" v="9" actId="1076"/>
          <ac:spMkLst>
            <pc:docMk/>
            <pc:sldMk cId="0" sldId="256"/>
            <ac:spMk id="117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6T20:11:40.197" v="9" actId="1076"/>
          <ac:spMkLst>
            <pc:docMk/>
            <pc:sldMk cId="0" sldId="256"/>
            <ac:spMk id="121" creationId="{00000000-0000-0000-0000-000000000000}"/>
          </ac:spMkLst>
        </pc:spChg>
        <pc:spChg chg="mod">
          <ac:chgData name="Leticia Valvassori" userId="d2a8931f3d8ced0a" providerId="LiveId" clId="{E96B57B3-E8BA-4478-9E6F-5A34B621E951}" dt="2025-06-27T14:10:15.999" v="79" actId="1076"/>
          <ac:spMkLst>
            <pc:docMk/>
            <pc:sldMk cId="0" sldId="256"/>
            <ac:spMk id="123" creationId="{00000000-0000-0000-0000-000000000000}"/>
          </ac:spMkLst>
        </pc:spChg>
        <pc:picChg chg="add del mod">
          <ac:chgData name="Leticia Valvassori" userId="d2a8931f3d8ced0a" providerId="LiveId" clId="{E96B57B3-E8BA-4478-9E6F-5A34B621E951}" dt="2025-06-27T14:10:11.738" v="78" actId="478"/>
          <ac:picMkLst>
            <pc:docMk/>
            <pc:sldMk cId="0" sldId="256"/>
            <ac:picMk id="9" creationId="{1F3147FA-6D29-6B75-379A-06FA64D8C11D}"/>
          </ac:picMkLst>
        </pc:picChg>
        <pc:picChg chg="add mod">
          <ac:chgData name="Leticia Valvassori" userId="d2a8931f3d8ced0a" providerId="LiveId" clId="{E96B57B3-E8BA-4478-9E6F-5A34B621E951}" dt="2025-06-27T14:10:09.710" v="77" actId="14100"/>
          <ac:picMkLst>
            <pc:docMk/>
            <pc:sldMk cId="0" sldId="256"/>
            <ac:picMk id="11" creationId="{7DAB0D12-DCAD-729F-67CE-166F10D09795}"/>
          </ac:picMkLst>
        </pc:picChg>
        <pc:picChg chg="mod">
          <ac:chgData name="Leticia Valvassori" userId="d2a8931f3d8ced0a" providerId="LiveId" clId="{E96B57B3-E8BA-4478-9E6F-5A34B621E951}" dt="2025-06-26T20:05:33.465" v="3" actId="1076"/>
          <ac:picMkLst>
            <pc:docMk/>
            <pc:sldMk cId="0" sldId="256"/>
            <ac:picMk id="116" creationId="{00000000-0000-0000-0000-000000000000}"/>
          </ac:picMkLst>
        </pc:picChg>
        <pc:picChg chg="del mod">
          <ac:chgData name="Leticia Valvassori" userId="d2a8931f3d8ced0a" providerId="LiveId" clId="{E96B57B3-E8BA-4478-9E6F-5A34B621E951}" dt="2025-06-27T14:09:09.950" v="48" actId="478"/>
          <ac:picMkLst>
            <pc:docMk/>
            <pc:sldMk cId="0" sldId="256"/>
            <ac:picMk id="125" creationId="{00000000-0000-0000-0000-000000000000}"/>
          </ac:picMkLst>
        </pc:picChg>
      </pc:sldChg>
      <pc:sldChg chg="modSp mod">
        <pc:chgData name="Leticia Valvassori" userId="d2a8931f3d8ced0a" providerId="LiveId" clId="{E96B57B3-E8BA-4478-9E6F-5A34B621E951}" dt="2025-06-26T22:36:23.767" v="43" actId="13926"/>
        <pc:sldMkLst>
          <pc:docMk/>
          <pc:sldMk cId="0" sldId="257"/>
        </pc:sldMkLst>
        <pc:spChg chg="mod">
          <ac:chgData name="Leticia Valvassori" userId="d2a8931f3d8ced0a" providerId="LiveId" clId="{E96B57B3-E8BA-4478-9E6F-5A34B621E951}" dt="2025-06-26T22:36:23.767" v="43" actId="13926"/>
          <ac:spMkLst>
            <pc:docMk/>
            <pc:sldMk cId="0" sldId="257"/>
            <ac:spMk id="13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543300" y="514350"/>
            <a:ext cx="2057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6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514350"/>
            <a:ext cx="2057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514350"/>
            <a:ext cx="2057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149798" y="3203151"/>
            <a:ext cx="24500828" cy="599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2149798" y="10396750"/>
            <a:ext cx="24500828" cy="2160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60542" lvl="1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90813" lvl="2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21084" lvl="3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51355" lvl="4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81626" lvl="5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011896" lvl="6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442167" lvl="7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3872438" lvl="8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ctrTitle"/>
          </p:nvPr>
        </p:nvSpPr>
        <p:spPr>
          <a:xfrm>
            <a:off x="2160256" y="11184046"/>
            <a:ext cx="24479913" cy="7715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1"/>
          </p:nvPr>
        </p:nvSpPr>
        <p:spPr>
          <a:xfrm>
            <a:off x="4320512" y="20399852"/>
            <a:ext cx="20159401" cy="9199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2673"/>
              </a:spcBef>
              <a:spcAft>
                <a:spcPts val="0"/>
              </a:spcAft>
              <a:buClr>
                <a:schemeClr val="dk1"/>
              </a:buClr>
              <a:buSzPts val="142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2353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2033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 rot="5400000">
            <a:off x="9190509" y="14538062"/>
            <a:ext cx="28795029" cy="6125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 rot="5400000">
            <a:off x="-3131615" y="8484565"/>
            <a:ext cx="28795029" cy="18232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60542" lvl="1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90813" lvl="2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21084" lvl="3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51355" lvl="4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81626" lvl="5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011896" lvl="6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442167" lvl="7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3872438" lvl="8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2149798" y="3203151"/>
            <a:ext cx="24500828" cy="599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 rot="5400000">
            <a:off x="3599498" y="8947051"/>
            <a:ext cx="21601430" cy="2450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60542" lvl="1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90813" lvl="2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21084" lvl="3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51355" lvl="4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81626" lvl="5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011896" lvl="6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442167" lvl="7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3872438" lvl="8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5645649" y="25199817"/>
            <a:ext cx="17279060" cy="2974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82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>
            <a:spLocks noGrp="1"/>
          </p:cNvSpPr>
          <p:nvPr>
            <p:ph type="pic" idx="2"/>
          </p:nvPr>
        </p:nvSpPr>
        <p:spPr>
          <a:xfrm>
            <a:off x="5645649" y="3217437"/>
            <a:ext cx="17279060" cy="21599843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5645649" y="28174399"/>
            <a:ext cx="17279060" cy="4225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215135" algn="l">
              <a:lnSpc>
                <a:spcPct val="100000"/>
              </a:lnSpc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318"/>
            </a:lvl1pPr>
            <a:lvl2pPr marL="860542" lvl="1" indent="-215135" algn="l">
              <a:lnSpc>
                <a:spcPct val="100000"/>
              </a:lnSpc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129"/>
            </a:lvl2pPr>
            <a:lvl3pPr marL="1290813" lvl="2" indent="-215135" algn="l">
              <a:lnSpc>
                <a:spcPct val="100000"/>
              </a:lnSpc>
              <a:spcBef>
                <a:spcPts val="188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941"/>
            </a:lvl3pPr>
            <a:lvl4pPr marL="1721084" lvl="3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4pPr>
            <a:lvl5pPr marL="2151355" lvl="4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5pPr>
            <a:lvl6pPr marL="2581626" lvl="5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6pPr>
            <a:lvl7pPr marL="3011896" lvl="6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7pPr>
            <a:lvl8pPr marL="3442167" lvl="7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8pPr>
            <a:lvl9pPr marL="3872438" lvl="8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1440171" y="1433323"/>
            <a:ext cx="9474650" cy="6099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82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11259925" y="1433324"/>
            <a:ext cx="16100330" cy="30725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406367" algn="l">
              <a:lnSpc>
                <a:spcPct val="100000"/>
              </a:lnSpc>
              <a:spcBef>
                <a:spcPts val="602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012"/>
            </a:lvl1pPr>
            <a:lvl2pPr marL="860542" lvl="1" indent="-382463" algn="l">
              <a:lnSpc>
                <a:spcPct val="100000"/>
              </a:lnSpc>
              <a:spcBef>
                <a:spcPts val="527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635"/>
            </a:lvl2pPr>
            <a:lvl3pPr marL="1290813" lvl="2" indent="-358559" algn="l">
              <a:lnSpc>
                <a:spcPct val="100000"/>
              </a:lnSpc>
              <a:spcBef>
                <a:spcPts val="452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259"/>
            </a:lvl3pPr>
            <a:lvl4pPr marL="1721084" lvl="3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1882"/>
            </a:lvl4pPr>
            <a:lvl5pPr marL="2151355" lvl="4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1882"/>
            </a:lvl5pPr>
            <a:lvl6pPr marL="2581626" lvl="5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1882"/>
            </a:lvl6pPr>
            <a:lvl7pPr marL="3011896" lvl="6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1882"/>
            </a:lvl7pPr>
            <a:lvl8pPr marL="3442167" lvl="7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1882"/>
            </a:lvl8pPr>
            <a:lvl9pPr marL="3872438" lvl="8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1882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1440171" y="7533279"/>
            <a:ext cx="9474650" cy="24625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215135" algn="l">
              <a:lnSpc>
                <a:spcPct val="100000"/>
              </a:lnSpc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318"/>
            </a:lvl1pPr>
            <a:lvl2pPr marL="860542" lvl="1" indent="-215135" algn="l">
              <a:lnSpc>
                <a:spcPct val="100000"/>
              </a:lnSpc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129"/>
            </a:lvl2pPr>
            <a:lvl3pPr marL="1290813" lvl="2" indent="-215135" algn="l">
              <a:lnSpc>
                <a:spcPct val="100000"/>
              </a:lnSpc>
              <a:spcBef>
                <a:spcPts val="188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941"/>
            </a:lvl3pPr>
            <a:lvl4pPr marL="1721084" lvl="3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4pPr>
            <a:lvl5pPr marL="2151355" lvl="4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5pPr>
            <a:lvl6pPr marL="2581626" lvl="5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6pPr>
            <a:lvl7pPr marL="3011896" lvl="6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7pPr>
            <a:lvl8pPr marL="3442167" lvl="7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8pPr>
            <a:lvl9pPr marL="3872438" lvl="8" indent="-215135" algn="l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847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149798" y="3203151"/>
            <a:ext cx="24500828" cy="599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1440171" y="1441260"/>
            <a:ext cx="25920084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1440171" y="8058672"/>
            <a:ext cx="12725491" cy="3358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marL="430271" lvl="0" indent="-215135" algn="l">
              <a:lnSpc>
                <a:spcPct val="100000"/>
              </a:lnSpc>
              <a:spcBef>
                <a:spcPts val="452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259" b="1"/>
            </a:lvl1pPr>
            <a:lvl2pPr marL="860542" lvl="1" indent="-21513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882" b="1"/>
            </a:lvl2pPr>
            <a:lvl3pPr marL="1290813" lvl="2" indent="-215135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694" b="1"/>
            </a:lvl3pPr>
            <a:lvl4pPr marL="1721084" lvl="3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4pPr>
            <a:lvl5pPr marL="2151355" lvl="4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5pPr>
            <a:lvl6pPr marL="2581626" lvl="5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6pPr>
            <a:lvl7pPr marL="3011896" lvl="6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7pPr>
            <a:lvl8pPr marL="3442167" lvl="7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8pPr>
            <a:lvl9pPr marL="3872438" lvl="8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1440171" y="11417378"/>
            <a:ext cx="12725491" cy="20741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358559" algn="l">
              <a:lnSpc>
                <a:spcPct val="100000"/>
              </a:lnSpc>
              <a:spcBef>
                <a:spcPts val="452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259"/>
            </a:lvl1pPr>
            <a:lvl2pPr marL="860542" lvl="1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1882"/>
            </a:lvl2pPr>
            <a:lvl3pPr marL="1290813" lvl="2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94"/>
            </a:lvl3pPr>
            <a:lvl4pPr marL="1721084" lvl="3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506"/>
            </a:lvl4pPr>
            <a:lvl5pPr marL="2151355" lvl="4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5pPr>
            <a:lvl6pPr marL="2581626" lvl="5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6pPr>
            <a:lvl7pPr marL="3011896" lvl="6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7pPr>
            <a:lvl8pPr marL="3442167" lvl="7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8pPr>
            <a:lvl9pPr marL="3872438" lvl="8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14630282" y="8058672"/>
            <a:ext cx="12729973" cy="3358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marL="430271" lvl="0" indent="-215135" algn="l">
              <a:lnSpc>
                <a:spcPct val="100000"/>
              </a:lnSpc>
              <a:spcBef>
                <a:spcPts val="452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259" b="1"/>
            </a:lvl1pPr>
            <a:lvl2pPr marL="860542" lvl="1" indent="-21513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882" b="1"/>
            </a:lvl2pPr>
            <a:lvl3pPr marL="1290813" lvl="2" indent="-215135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694" b="1"/>
            </a:lvl3pPr>
            <a:lvl4pPr marL="1721084" lvl="3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4pPr>
            <a:lvl5pPr marL="2151355" lvl="4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5pPr>
            <a:lvl6pPr marL="2581626" lvl="5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6pPr>
            <a:lvl7pPr marL="3011896" lvl="6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7pPr>
            <a:lvl8pPr marL="3442167" lvl="7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8pPr>
            <a:lvl9pPr marL="3872438" lvl="8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4"/>
          </p:nvPr>
        </p:nvSpPr>
        <p:spPr>
          <a:xfrm>
            <a:off x="14630282" y="11417378"/>
            <a:ext cx="12729973" cy="20741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358559" algn="l">
              <a:lnSpc>
                <a:spcPct val="100000"/>
              </a:lnSpc>
              <a:spcBef>
                <a:spcPts val="452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259"/>
            </a:lvl1pPr>
            <a:lvl2pPr marL="860542" lvl="1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1882"/>
            </a:lvl2pPr>
            <a:lvl3pPr marL="1290813" lvl="2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94"/>
            </a:lvl3pPr>
            <a:lvl4pPr marL="1721084" lvl="3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506"/>
            </a:lvl4pPr>
            <a:lvl5pPr marL="2151355" lvl="4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5pPr>
            <a:lvl6pPr marL="2581626" lvl="5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6pPr>
            <a:lvl7pPr marL="3011896" lvl="6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7pPr>
            <a:lvl8pPr marL="3442167" lvl="7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8pPr>
            <a:lvl9pPr marL="3872438" lvl="8" indent="-310751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506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2149798" y="3203151"/>
            <a:ext cx="24500828" cy="599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2149799" y="10396750"/>
            <a:ext cx="12178704" cy="2160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382463" algn="l">
              <a:lnSpc>
                <a:spcPct val="100000"/>
              </a:lnSpc>
              <a:spcBef>
                <a:spcPts val="527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635"/>
            </a:lvl1pPr>
            <a:lvl2pPr marL="860542" lvl="1" indent="-358559" algn="l">
              <a:lnSpc>
                <a:spcPct val="100000"/>
              </a:lnSpc>
              <a:spcBef>
                <a:spcPts val="452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259"/>
            </a:lvl2pPr>
            <a:lvl3pPr marL="1290813" lvl="2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1882"/>
            </a:lvl3pPr>
            <a:lvl4pPr marL="1721084" lvl="3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94"/>
            </a:lvl4pPr>
            <a:lvl5pPr marL="2151355" lvl="4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5pPr>
            <a:lvl6pPr marL="2581626" lvl="5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6pPr>
            <a:lvl7pPr marL="3011896" lvl="6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7pPr>
            <a:lvl8pPr marL="3442167" lvl="7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8pPr>
            <a:lvl9pPr marL="3872438" lvl="8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2"/>
          </p:nvPr>
        </p:nvSpPr>
        <p:spPr>
          <a:xfrm>
            <a:off x="14471923" y="10396750"/>
            <a:ext cx="12178704" cy="2160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30271" lvl="0" indent="-382463" algn="l">
              <a:lnSpc>
                <a:spcPct val="100000"/>
              </a:lnSpc>
              <a:spcBef>
                <a:spcPts val="527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635"/>
            </a:lvl1pPr>
            <a:lvl2pPr marL="860542" lvl="1" indent="-358559" algn="l">
              <a:lnSpc>
                <a:spcPct val="100000"/>
              </a:lnSpc>
              <a:spcBef>
                <a:spcPts val="452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259"/>
            </a:lvl2pPr>
            <a:lvl3pPr marL="1290813" lvl="2" indent="-33465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1882"/>
            </a:lvl3pPr>
            <a:lvl4pPr marL="1721084" lvl="3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94"/>
            </a:lvl4pPr>
            <a:lvl5pPr marL="2151355" lvl="4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5pPr>
            <a:lvl6pPr marL="2581626" lvl="5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6pPr>
            <a:lvl7pPr marL="3011896" lvl="6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7pPr>
            <a:lvl8pPr marL="3442167" lvl="7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8pPr>
            <a:lvl9pPr marL="3872438" lvl="8" indent="-322703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694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2275291" y="23133165"/>
            <a:ext cx="24479913" cy="7150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764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275291" y="15258620"/>
            <a:ext cx="24479913" cy="7874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b" anchorCtr="0">
            <a:noAutofit/>
          </a:bodyPr>
          <a:lstStyle>
            <a:lvl1pPr marL="430271" lvl="0" indent="-215135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882"/>
            </a:lvl1pPr>
            <a:lvl2pPr marL="860542" lvl="1" indent="-215135" algn="l">
              <a:lnSpc>
                <a:spcPct val="100000"/>
              </a:lnSpc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694"/>
            </a:lvl2pPr>
            <a:lvl3pPr marL="1290813" lvl="2" indent="-215135" algn="l">
              <a:lnSpc>
                <a:spcPct val="100000"/>
              </a:lnSpc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506"/>
            </a:lvl3pPr>
            <a:lvl4pPr marL="1721084" lvl="3" indent="-215135" algn="l">
              <a:lnSpc>
                <a:spcPct val="100000"/>
              </a:lnSpc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318"/>
            </a:lvl4pPr>
            <a:lvl5pPr marL="2151355" lvl="4" indent="-215135" algn="l">
              <a:lnSpc>
                <a:spcPct val="100000"/>
              </a:lnSpc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318"/>
            </a:lvl5pPr>
            <a:lvl6pPr marL="2581626" lvl="5" indent="-215135" algn="l">
              <a:lnSpc>
                <a:spcPct val="100000"/>
              </a:lnSpc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318"/>
            </a:lvl6pPr>
            <a:lvl7pPr marL="3011896" lvl="6" indent="-215135" algn="l">
              <a:lnSpc>
                <a:spcPct val="100000"/>
              </a:lnSpc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318"/>
            </a:lvl7pPr>
            <a:lvl8pPr marL="3442167" lvl="7" indent="-215135" algn="l">
              <a:lnSpc>
                <a:spcPct val="100000"/>
              </a:lnSpc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318"/>
            </a:lvl8pPr>
            <a:lvl9pPr marL="3872438" lvl="8" indent="-215135" algn="l">
              <a:lnSpc>
                <a:spcPct val="100000"/>
              </a:lnSpc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318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149798" y="3203151"/>
            <a:ext cx="24500828" cy="599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149798" y="10396750"/>
            <a:ext cx="24500828" cy="2160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457200" marR="0" lvl="0" indent="-1130300" algn="l" rtl="0">
              <a:lnSpc>
                <a:spcPct val="100000"/>
              </a:lnSpc>
              <a:spcBef>
                <a:spcPts val="2840"/>
              </a:spcBef>
              <a:spcAft>
                <a:spcPts val="0"/>
              </a:spcAft>
              <a:buClr>
                <a:schemeClr val="dk1"/>
              </a:buClr>
              <a:buSzPts val="14200"/>
              <a:buFont typeface="Times New Roman"/>
              <a:buChar char="•"/>
              <a:defRPr sz="14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02235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Times New Roman"/>
              <a:buChar char="–"/>
              <a:defRPr sz="1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914400" algn="l" rtl="0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Times New Roman"/>
              <a:buChar char="•"/>
              <a:defRPr sz="10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–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812800" algn="l" rtl="0">
              <a:lnSpc>
                <a:spcPct val="100000"/>
              </a:lnSpc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sz="9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149798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9851126" y="32796587"/>
            <a:ext cx="9098173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5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0650911" y="32796587"/>
            <a:ext cx="5999715" cy="240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425" tIns="207700" rIns="415425" bIns="207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sz="6305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 sz="131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1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2D160008-8014-5617-8A21-697AF065BE05}"/>
              </a:ext>
            </a:extLst>
          </p:cNvPr>
          <p:cNvSpPr/>
          <p:nvPr/>
        </p:nvSpPr>
        <p:spPr>
          <a:xfrm>
            <a:off x="41200" y="44227"/>
            <a:ext cx="28759225" cy="42796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82"/>
          </a:p>
        </p:txBody>
      </p:sp>
      <p:sp>
        <p:nvSpPr>
          <p:cNvPr id="90" name="Google Shape;90;p14"/>
          <p:cNvSpPr txBox="1"/>
          <p:nvPr/>
        </p:nvSpPr>
        <p:spPr>
          <a:xfrm>
            <a:off x="1986930" y="4651658"/>
            <a:ext cx="25002420" cy="2103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498" tIns="37761" rIns="75498" bIns="37761" anchor="t" anchorCtr="0">
            <a:spAutoFit/>
          </a:bodyPr>
          <a:lstStyle/>
          <a:p>
            <a:pPr algn="ctr">
              <a:buClr>
                <a:schemeClr val="dk1"/>
              </a:buClr>
              <a:buSzPts val="6000"/>
            </a:pPr>
            <a:r>
              <a:rPr lang="en-US" sz="6588" b="1" dirty="0">
                <a:solidFill>
                  <a:schemeClr val="dk1"/>
                </a:solidFill>
                <a:latin typeface="+mn-lt"/>
              </a:rPr>
              <a:t>TÍTULO DO TRABALHO</a:t>
            </a:r>
            <a:endParaRPr sz="6588" dirty="0">
              <a:solidFill>
                <a:schemeClr val="dk1"/>
              </a:solidFill>
              <a:latin typeface="+mn-lt"/>
            </a:endParaRPr>
          </a:p>
          <a:p>
            <a:pPr>
              <a:buSzPts val="7000"/>
            </a:pPr>
            <a:endParaRPr sz="6588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14978968" y="11072493"/>
            <a:ext cx="13037840" cy="9778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noAutofit/>
          </a:bodyPr>
          <a:lstStyle/>
          <a:p>
            <a:pPr lvl="0" algn="just"/>
            <a:r>
              <a:rPr lang="pt-BR" sz="3388" dirty="0">
                <a:solidFill>
                  <a:schemeClr val="dk1"/>
                </a:solidFill>
              </a:rPr>
              <a:t>	</a:t>
            </a:r>
            <a:r>
              <a:rPr lang="pt-BR" sz="3388" dirty="0"/>
              <a:t>Devem ser apresentados os principais resultados obtidos nos estudos. É adequada a utilização de gráficos, figuras e tabelas, desde que estejam em tamanho compatível à visualização em uma distância de pelo menos 2 metros (Figura 1)</a:t>
            </a:r>
            <a:endParaRPr lang="pt-BR" sz="3388" dirty="0">
              <a:solidFill>
                <a:schemeClr val="dk1"/>
              </a:solidFill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10929760" y="21425503"/>
            <a:ext cx="746976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sz="2259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endParaRPr sz="1318"/>
          </a:p>
        </p:txBody>
      </p:sp>
      <p:sp>
        <p:nvSpPr>
          <p:cNvPr id="93" name="Google Shape;93;p14"/>
          <p:cNvSpPr txBox="1"/>
          <p:nvPr/>
        </p:nvSpPr>
        <p:spPr>
          <a:xfrm>
            <a:off x="14903674" y="27652299"/>
            <a:ext cx="12812141" cy="608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 algn="just">
              <a:buClr>
                <a:schemeClr val="dk1"/>
              </a:buClr>
              <a:buSzPts val="3600"/>
            </a:pPr>
            <a:r>
              <a:rPr lang="en-US" sz="3388">
                <a:solidFill>
                  <a:schemeClr val="dk1"/>
                </a:solidFill>
              </a:rPr>
              <a:t>	</a:t>
            </a:r>
            <a:endParaRPr sz="1318"/>
          </a:p>
        </p:txBody>
      </p:sp>
      <p:sp>
        <p:nvSpPr>
          <p:cNvPr id="94" name="Google Shape;94;p14"/>
          <p:cNvSpPr txBox="1"/>
          <p:nvPr/>
        </p:nvSpPr>
        <p:spPr>
          <a:xfrm>
            <a:off x="2938920" y="7631836"/>
            <a:ext cx="23328075" cy="165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 marL="431764" lvl="1">
              <a:buClr>
                <a:schemeClr val="dk1"/>
              </a:buClr>
              <a:buSzPts val="3600"/>
            </a:pPr>
            <a:endParaRPr sz="3388" b="1" dirty="0">
              <a:solidFill>
                <a:schemeClr val="dk2"/>
              </a:solidFill>
              <a:latin typeface="+mn-lt"/>
            </a:endParaRPr>
          </a:p>
          <a:p>
            <a:pPr marL="431764" lvl="1">
              <a:buClr>
                <a:schemeClr val="dk1"/>
              </a:buClr>
              <a:buSzPts val="3600"/>
            </a:pPr>
            <a:endParaRPr sz="3388" b="1" dirty="0">
              <a:solidFill>
                <a:schemeClr val="dk2"/>
              </a:solidFill>
              <a:latin typeface="+mn-lt"/>
            </a:endParaRPr>
          </a:p>
          <a:p>
            <a:pPr marL="431764" lvl="1" algn="ctr">
              <a:buClr>
                <a:schemeClr val="dk2"/>
              </a:buClr>
              <a:buSzPts val="3600"/>
            </a:pPr>
            <a:r>
              <a:rPr lang="en-US" sz="3388" b="1" dirty="0">
                <a:solidFill>
                  <a:schemeClr val="dk2"/>
                </a:solidFill>
                <a:latin typeface="+mn-lt"/>
              </a:rPr>
              <a:t> </a:t>
            </a:r>
            <a:endParaRPr sz="1318" dirty="0">
              <a:latin typeface="+mn-lt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16717333" y="10035454"/>
            <a:ext cx="9721151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17985699" y="20204944"/>
            <a:ext cx="173299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22104528" y="23488652"/>
            <a:ext cx="215129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20047354" y="17999869"/>
            <a:ext cx="215129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20664358" y="24166907"/>
            <a:ext cx="216623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20937750" y="24301363"/>
            <a:ext cx="173299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20736067" y="25182795"/>
            <a:ext cx="504956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2164737" y="24520973"/>
            <a:ext cx="11593075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19295896" y="34195813"/>
            <a:ext cx="2736922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8877589" y="13355018"/>
            <a:ext cx="216623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15422076" y="11457698"/>
            <a:ext cx="1008418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15565496" y="11864053"/>
            <a:ext cx="216623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14773701" y="11526419"/>
            <a:ext cx="1151837" cy="43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547059" y="7032962"/>
            <a:ext cx="27380347" cy="2269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spAutoFit/>
          </a:bodyPr>
          <a:lstStyle/>
          <a:p>
            <a:pPr algn="ctr"/>
            <a:r>
              <a:rPr lang="en-US" sz="3764" b="1" dirty="0">
                <a:solidFill>
                  <a:schemeClr val="dk1"/>
                </a:solidFill>
                <a:latin typeface="+mn-lt"/>
              </a:rPr>
              <a:t> NOME COMPLETO</a:t>
            </a:r>
            <a:r>
              <a:rPr lang="en-US" sz="3764" b="1" baseline="30000" dirty="0">
                <a:solidFill>
                  <a:schemeClr val="dk1"/>
                </a:solidFill>
                <a:latin typeface="+mn-lt"/>
              </a:rPr>
              <a:t>1</a:t>
            </a:r>
            <a:r>
              <a:rPr lang="en-US" sz="3764" b="1" dirty="0">
                <a:solidFill>
                  <a:schemeClr val="dk1"/>
                </a:solidFill>
                <a:latin typeface="+mn-lt"/>
              </a:rPr>
              <a:t>, NOME COMPLETO</a:t>
            </a:r>
            <a:r>
              <a:rPr lang="en-US" sz="3764" b="1" baseline="30000" dirty="0">
                <a:solidFill>
                  <a:schemeClr val="dk1"/>
                </a:solidFill>
                <a:latin typeface="+mn-lt"/>
              </a:rPr>
              <a:t>2</a:t>
            </a:r>
            <a:r>
              <a:rPr lang="en-US" sz="3764" b="1" dirty="0">
                <a:solidFill>
                  <a:schemeClr val="dk1"/>
                </a:solidFill>
                <a:latin typeface="+mn-lt"/>
              </a:rPr>
              <a:t>, NOME COMPLETO</a:t>
            </a:r>
            <a:r>
              <a:rPr lang="en-US" sz="3764" b="1" baseline="30000" dirty="0">
                <a:solidFill>
                  <a:schemeClr val="dk1"/>
                </a:solidFill>
                <a:latin typeface="+mn-lt"/>
              </a:rPr>
              <a:t>3</a:t>
            </a:r>
            <a:r>
              <a:rPr lang="en-US" sz="3764" b="1" dirty="0">
                <a:solidFill>
                  <a:schemeClr val="dk1"/>
                </a:solidFill>
                <a:latin typeface="+mn-lt"/>
              </a:rPr>
              <a:t>, NOME COMPLETO</a:t>
            </a:r>
            <a:r>
              <a:rPr lang="en-US" sz="3764" b="1" baseline="30000" dirty="0">
                <a:solidFill>
                  <a:schemeClr val="dk1"/>
                </a:solidFill>
                <a:latin typeface="+mn-lt"/>
              </a:rPr>
              <a:t>4</a:t>
            </a:r>
            <a:endParaRPr sz="3764" b="1" dirty="0">
              <a:solidFill>
                <a:schemeClr val="dk1"/>
              </a:solidFill>
              <a:latin typeface="+mn-lt"/>
            </a:endParaRPr>
          </a:p>
          <a:p>
            <a:pPr algn="ctr"/>
            <a:endParaRPr sz="3764" b="1" baseline="30000" dirty="0">
              <a:solidFill>
                <a:schemeClr val="dk1"/>
              </a:solidFill>
              <a:latin typeface="+mn-lt"/>
            </a:endParaRPr>
          </a:p>
          <a:p>
            <a:pPr algn="ctr"/>
            <a:r>
              <a:rPr lang="en-US" sz="2635" baseline="30000" dirty="0">
                <a:solidFill>
                  <a:schemeClr val="dk1"/>
                </a:solidFill>
                <a:latin typeface="+mn-lt"/>
              </a:rPr>
              <a:t>1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Titulação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máxima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ou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Acadêmico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Curso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XXX/IF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Goiano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Campus XXX. E-mail: emailinstitucional@ifgoiano.edu.br ; </a:t>
            </a:r>
            <a:r>
              <a:rPr lang="en-US" sz="2635" baseline="30000" dirty="0">
                <a:solidFill>
                  <a:schemeClr val="dk1"/>
                </a:solidFill>
                <a:latin typeface="+mn-lt"/>
              </a:rPr>
              <a:t>2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Titulação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máxima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ou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Acadêmico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Curso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XXX/IF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Goiano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Campus XXX. E-mail: emailinstitucional@ifgoiano.edu.br ; </a:t>
            </a:r>
            <a:r>
              <a:rPr lang="en-US" sz="2635" baseline="30000" dirty="0">
                <a:solidFill>
                  <a:schemeClr val="dk1"/>
                </a:solidFill>
                <a:latin typeface="+mn-lt"/>
              </a:rPr>
              <a:t>3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Titulação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máxima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ou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Acadêmico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Curso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XXX/IF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Goiano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Campus XXX. E-mail: emailinstitucional@ifgoiano.edu.br ; </a:t>
            </a:r>
            <a:r>
              <a:rPr lang="en-US" sz="2635" baseline="30000" dirty="0">
                <a:solidFill>
                  <a:schemeClr val="dk1"/>
                </a:solidFill>
                <a:latin typeface="+mn-lt"/>
              </a:rPr>
              <a:t>4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Titulação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máxima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ou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Acadêmico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Curso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XXX/IF </a:t>
            </a:r>
            <a:r>
              <a:rPr lang="en-US" sz="2635" dirty="0" err="1">
                <a:solidFill>
                  <a:schemeClr val="dk1"/>
                </a:solidFill>
                <a:latin typeface="+mn-lt"/>
              </a:rPr>
              <a:t>Goiano</a:t>
            </a:r>
            <a:r>
              <a:rPr lang="en-US" sz="2635" dirty="0">
                <a:solidFill>
                  <a:schemeClr val="dk1"/>
                </a:solidFill>
                <a:latin typeface="+mn-lt"/>
              </a:rPr>
              <a:t> Campus XXX. E-mail: emailinstitucional@ifgoiano.edu.br </a:t>
            </a:r>
            <a:endParaRPr sz="1282" dirty="0">
              <a:latin typeface="+mn-lt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2214038" y="17902071"/>
            <a:ext cx="11697652" cy="2514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noAutofit/>
          </a:bodyPr>
          <a:lstStyle/>
          <a:p>
            <a:pPr algn="just">
              <a:buClr>
                <a:schemeClr val="dk1"/>
              </a:buClr>
              <a:buSzPts val="3600"/>
            </a:pPr>
            <a:r>
              <a:rPr lang="en-US" sz="3388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318"/>
          </a:p>
        </p:txBody>
      </p:sp>
      <p:sp>
        <p:nvSpPr>
          <p:cNvPr id="110" name="Google Shape;110;p14"/>
          <p:cNvSpPr txBox="1"/>
          <p:nvPr/>
        </p:nvSpPr>
        <p:spPr>
          <a:xfrm>
            <a:off x="1761370" y="23151019"/>
            <a:ext cx="12278799" cy="5013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noAutofit/>
          </a:bodyPr>
          <a:lstStyle/>
          <a:p>
            <a:pPr algn="just">
              <a:buClr>
                <a:schemeClr val="dk1"/>
              </a:buClr>
              <a:buSzPts val="3600"/>
            </a:pPr>
            <a:r>
              <a:rPr lang="en-US" sz="3388">
                <a:solidFill>
                  <a:schemeClr val="dk1"/>
                </a:solidFill>
              </a:rPr>
              <a:t>   </a:t>
            </a:r>
            <a:endParaRPr sz="1318"/>
          </a:p>
        </p:txBody>
      </p:sp>
      <p:sp>
        <p:nvSpPr>
          <p:cNvPr id="111" name="Google Shape;111;p14"/>
          <p:cNvSpPr txBox="1"/>
          <p:nvPr/>
        </p:nvSpPr>
        <p:spPr>
          <a:xfrm>
            <a:off x="19395990" y="29827494"/>
            <a:ext cx="173299" cy="434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38" tIns="43007" rIns="86038" bIns="43007" anchor="t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0" y="17549556"/>
            <a:ext cx="28800425" cy="434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38" tIns="43007" rIns="86038" bIns="43007" anchor="ctr" anchorCtr="0">
            <a:spAutoFit/>
          </a:bodyPr>
          <a:lstStyle/>
          <a:p>
            <a:pPr>
              <a:buSzPts val="2400"/>
            </a:pPr>
            <a:endParaRPr sz="2259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14"/>
          <p:cNvSpPr txBox="1"/>
          <p:nvPr/>
        </p:nvSpPr>
        <p:spPr>
          <a:xfrm>
            <a:off x="1828599" y="23378100"/>
            <a:ext cx="12369930" cy="55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38" tIns="43007" rIns="86038" bIns="43007" anchor="t" anchorCtr="0">
            <a:spAutoFit/>
          </a:bodyPr>
          <a:lstStyle/>
          <a:p>
            <a:pPr algn="just">
              <a:buClr>
                <a:schemeClr val="dk1"/>
              </a:buClr>
              <a:buSzPts val="3200"/>
            </a:pPr>
            <a:r>
              <a:rPr lang="en-US" sz="3012" b="1">
                <a:solidFill>
                  <a:schemeClr val="dk1"/>
                </a:solidFill>
              </a:rPr>
              <a:t>	</a:t>
            </a:r>
            <a:endParaRPr sz="1318"/>
          </a:p>
        </p:txBody>
      </p:sp>
      <p:sp>
        <p:nvSpPr>
          <p:cNvPr id="114" name="Google Shape;114;p14"/>
          <p:cNvSpPr txBox="1"/>
          <p:nvPr/>
        </p:nvSpPr>
        <p:spPr>
          <a:xfrm>
            <a:off x="14338330" y="136853"/>
            <a:ext cx="206166" cy="245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38" tIns="43007" rIns="86038" bIns="43007" anchor="ctr" anchorCtr="0">
            <a:spAutoFit/>
          </a:bodyPr>
          <a:lstStyle/>
          <a:p>
            <a:pPr algn="just">
              <a:buClr>
                <a:schemeClr val="dk1"/>
              </a:buClr>
              <a:buSzPts val="1100"/>
            </a:pPr>
            <a:r>
              <a:rPr lang="en-US" sz="1035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318"/>
          </a:p>
        </p:txBody>
      </p:sp>
      <p:sp>
        <p:nvSpPr>
          <p:cNvPr id="115" name="Google Shape;115;p14"/>
          <p:cNvSpPr txBox="1"/>
          <p:nvPr/>
        </p:nvSpPr>
        <p:spPr>
          <a:xfrm>
            <a:off x="6255878" y="520678"/>
            <a:ext cx="18514947" cy="3562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38" tIns="43007" rIns="86038" bIns="43007" anchor="t" anchorCtr="0">
            <a:spAutoFit/>
          </a:bodyPr>
          <a:lstStyle/>
          <a:p>
            <a:pPr marL="33466" algn="ctr"/>
            <a:r>
              <a:rPr lang="en-US" sz="4517" b="1" dirty="0">
                <a:solidFill>
                  <a:srgbClr val="485C77"/>
                </a:solidFill>
                <a:latin typeface="+mn-lt"/>
              </a:rPr>
              <a:t>V SALBIO </a:t>
            </a:r>
            <a:endParaRPr sz="4517" b="1" dirty="0">
              <a:solidFill>
                <a:srgbClr val="485C77"/>
              </a:solidFill>
              <a:latin typeface="+mn-lt"/>
            </a:endParaRPr>
          </a:p>
          <a:p>
            <a:pPr marL="33466" algn="ctr"/>
            <a:r>
              <a:rPr lang="en-US" sz="4517" b="1" dirty="0">
                <a:solidFill>
                  <a:srgbClr val="485C77"/>
                </a:solidFill>
                <a:latin typeface="+mn-lt"/>
              </a:rPr>
              <a:t> “</a:t>
            </a:r>
            <a:r>
              <a:rPr lang="en-US" sz="4517" b="1" dirty="0" err="1">
                <a:solidFill>
                  <a:srgbClr val="485C77"/>
                </a:solidFill>
                <a:latin typeface="+mn-lt"/>
              </a:rPr>
              <a:t>Biologia</a:t>
            </a:r>
            <a:r>
              <a:rPr lang="en-US" sz="4517" b="1" dirty="0">
                <a:solidFill>
                  <a:srgbClr val="485C77"/>
                </a:solidFill>
                <a:latin typeface="+mn-lt"/>
              </a:rPr>
              <a:t> do Futuro: </a:t>
            </a:r>
            <a:r>
              <a:rPr lang="en-US" sz="4517" b="1" dirty="0" err="1">
                <a:solidFill>
                  <a:srgbClr val="485C77"/>
                </a:solidFill>
                <a:latin typeface="+mn-lt"/>
              </a:rPr>
              <a:t>Educação</a:t>
            </a:r>
            <a:r>
              <a:rPr lang="en-US" sz="4517" b="1" dirty="0">
                <a:solidFill>
                  <a:srgbClr val="485C77"/>
                </a:solidFill>
                <a:latin typeface="+mn-lt"/>
              </a:rPr>
              <a:t>, </a:t>
            </a:r>
            <a:r>
              <a:rPr lang="en-US" sz="4517" b="1" dirty="0" err="1">
                <a:solidFill>
                  <a:srgbClr val="485C77"/>
                </a:solidFill>
                <a:latin typeface="+mn-lt"/>
              </a:rPr>
              <a:t>Sustentabilidade</a:t>
            </a:r>
            <a:r>
              <a:rPr lang="en-US" sz="4517" b="1" dirty="0">
                <a:solidFill>
                  <a:srgbClr val="485C77"/>
                </a:solidFill>
                <a:latin typeface="+mn-lt"/>
              </a:rPr>
              <a:t> e </a:t>
            </a:r>
            <a:r>
              <a:rPr lang="en-US" sz="4517" b="1" dirty="0" err="1">
                <a:solidFill>
                  <a:srgbClr val="485C77"/>
                </a:solidFill>
                <a:latin typeface="+mn-lt"/>
              </a:rPr>
              <a:t>Inovação</a:t>
            </a:r>
            <a:r>
              <a:rPr lang="en-US" sz="4517" b="1" dirty="0">
                <a:solidFill>
                  <a:srgbClr val="485C77"/>
                </a:solidFill>
                <a:latin typeface="+mn-lt"/>
              </a:rPr>
              <a:t> </a:t>
            </a:r>
            <a:r>
              <a:rPr lang="en-US" sz="4517" b="1" dirty="0" err="1">
                <a:solidFill>
                  <a:srgbClr val="485C77"/>
                </a:solidFill>
                <a:latin typeface="+mn-lt"/>
              </a:rPr>
              <a:t>na</a:t>
            </a:r>
            <a:r>
              <a:rPr lang="en-US" sz="4517" b="1" dirty="0">
                <a:solidFill>
                  <a:srgbClr val="485C77"/>
                </a:solidFill>
                <a:latin typeface="+mn-lt"/>
              </a:rPr>
              <a:t> Era da </a:t>
            </a:r>
            <a:r>
              <a:rPr lang="en-US" sz="4517" b="1" dirty="0" err="1">
                <a:solidFill>
                  <a:srgbClr val="485C77"/>
                </a:solidFill>
                <a:latin typeface="+mn-lt"/>
              </a:rPr>
              <a:t>Inteligência</a:t>
            </a:r>
            <a:r>
              <a:rPr lang="en-US" sz="4517" b="1" dirty="0">
                <a:solidFill>
                  <a:srgbClr val="485C77"/>
                </a:solidFill>
                <a:latin typeface="+mn-lt"/>
              </a:rPr>
              <a:t> Artificial”</a:t>
            </a:r>
          </a:p>
          <a:p>
            <a:pPr marL="33466" algn="ctr"/>
            <a:endParaRPr lang="en-US" sz="4517" b="1" dirty="0">
              <a:solidFill>
                <a:srgbClr val="485C77"/>
              </a:solidFill>
              <a:latin typeface="+mn-lt"/>
            </a:endParaRPr>
          </a:p>
          <a:p>
            <a:pPr marL="33466" algn="ctr"/>
            <a:r>
              <a:rPr lang="pt-BR" sz="4517" dirty="0"/>
              <a:t>02 a 04 de setembro – Posse - Goiás</a:t>
            </a:r>
            <a:endParaRPr sz="4517" b="1" dirty="0">
              <a:solidFill>
                <a:srgbClr val="485C77"/>
              </a:solidFill>
              <a:latin typeface="+mn-lt"/>
            </a:endParaRPr>
          </a:p>
        </p:txBody>
      </p:sp>
      <p:pic>
        <p:nvPicPr>
          <p:cNvPr id="116" name="Google Shape;116;p14" descr="Uma imagem contendo Interface gráfica do usuário&#10;&#10;Descrição gerada automa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235969" y="114495"/>
            <a:ext cx="2591306" cy="396963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 txBox="1"/>
          <p:nvPr/>
        </p:nvSpPr>
        <p:spPr>
          <a:xfrm>
            <a:off x="7142904" y="16934781"/>
            <a:ext cx="14402335" cy="289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38" tIns="43007" rIns="86038" bIns="43007" anchor="t" anchorCtr="0">
            <a:spAutoFit/>
          </a:bodyPr>
          <a:lstStyle/>
          <a:p>
            <a:r>
              <a:rPr lang="en-US" sz="1318">
                <a:latin typeface="+mn-lt"/>
              </a:rPr>
              <a:t> </a:t>
            </a:r>
            <a:endParaRPr sz="1318">
              <a:latin typeface="+mn-lt"/>
            </a:endParaRPr>
          </a:p>
        </p:txBody>
      </p:sp>
      <p:sp>
        <p:nvSpPr>
          <p:cNvPr id="118" name="Google Shape;118;p14"/>
          <p:cNvSpPr txBox="1"/>
          <p:nvPr/>
        </p:nvSpPr>
        <p:spPr>
          <a:xfrm>
            <a:off x="4029938" y="22386941"/>
            <a:ext cx="7127649" cy="597049"/>
          </a:xfrm>
          <a:prstGeom prst="rect">
            <a:avLst/>
          </a:prstGeom>
          <a:gradFill flip="none" rotWithShape="1">
            <a:gsLst>
              <a:gs pos="0">
                <a:srgbClr val="A0E683">
                  <a:tint val="66000"/>
                  <a:satMod val="160000"/>
                </a:srgbClr>
              </a:gs>
              <a:gs pos="50000">
                <a:srgbClr val="A0E683">
                  <a:tint val="44500"/>
                  <a:satMod val="160000"/>
                </a:srgbClr>
              </a:gs>
              <a:gs pos="100000">
                <a:srgbClr val="A0E683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762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4980" tIns="37478" rIns="74980" bIns="37478" anchor="t" anchorCtr="0">
            <a:sp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n-US" sz="3388" b="1" dirty="0">
                <a:solidFill>
                  <a:schemeClr val="dk1"/>
                </a:solidFill>
                <a:latin typeface="+mn-lt"/>
              </a:rPr>
              <a:t>METODOLOGIA</a:t>
            </a:r>
            <a:endParaRPr sz="1318" dirty="0">
              <a:latin typeface="+mn-lt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10476344" y="31486569"/>
            <a:ext cx="7127649" cy="597049"/>
          </a:xfrm>
          <a:prstGeom prst="rect">
            <a:avLst/>
          </a:prstGeom>
          <a:gradFill flip="none" rotWithShape="1">
            <a:gsLst>
              <a:gs pos="0">
                <a:srgbClr val="A0E683">
                  <a:tint val="66000"/>
                  <a:satMod val="160000"/>
                </a:srgbClr>
              </a:gs>
              <a:gs pos="50000">
                <a:srgbClr val="A0E683">
                  <a:tint val="44500"/>
                  <a:satMod val="160000"/>
                </a:srgbClr>
              </a:gs>
              <a:gs pos="100000">
                <a:srgbClr val="A0E683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762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4980" tIns="37478" rIns="74980" bIns="37478" anchor="t" anchorCtr="0">
            <a:sp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n-US" sz="3388" b="1" dirty="0">
                <a:solidFill>
                  <a:schemeClr val="dk1"/>
                </a:solidFill>
                <a:latin typeface="+mn-lt"/>
              </a:rPr>
              <a:t>REFERÊNCIAS BIBLIOGRAFICAS </a:t>
            </a:r>
            <a:endParaRPr sz="1318" dirty="0">
              <a:latin typeface="+mn-lt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4150948" y="10063162"/>
            <a:ext cx="7127649" cy="597049"/>
          </a:xfrm>
          <a:prstGeom prst="rect">
            <a:avLst/>
          </a:prstGeom>
          <a:gradFill flip="none" rotWithShape="1">
            <a:gsLst>
              <a:gs pos="0">
                <a:srgbClr val="A0E683">
                  <a:tint val="66000"/>
                  <a:satMod val="160000"/>
                </a:srgbClr>
              </a:gs>
              <a:gs pos="50000">
                <a:srgbClr val="A0E683">
                  <a:tint val="44500"/>
                  <a:satMod val="160000"/>
                </a:srgbClr>
              </a:gs>
              <a:gs pos="100000">
                <a:srgbClr val="A0E683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762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4980" tIns="37478" rIns="74980" bIns="37478" anchor="t" anchorCtr="0">
            <a:sp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n-US" sz="3388" b="1" dirty="0">
                <a:latin typeface="+mn-lt"/>
              </a:rPr>
              <a:t>INTRODUÇÃO</a:t>
            </a:r>
            <a:r>
              <a:rPr lang="en-US" sz="1318" dirty="0">
                <a:latin typeface="+mn-lt"/>
              </a:rPr>
              <a:t> </a:t>
            </a:r>
            <a:endParaRPr sz="1318" dirty="0">
              <a:latin typeface="+mn-lt"/>
            </a:endParaRPr>
          </a:p>
        </p:txBody>
      </p:sp>
      <p:sp>
        <p:nvSpPr>
          <p:cNvPr id="122" name="Google Shape;122;p14"/>
          <p:cNvSpPr txBox="1"/>
          <p:nvPr/>
        </p:nvSpPr>
        <p:spPr>
          <a:xfrm>
            <a:off x="4029938" y="18577114"/>
            <a:ext cx="7127649" cy="597049"/>
          </a:xfrm>
          <a:prstGeom prst="rect">
            <a:avLst/>
          </a:prstGeom>
          <a:gradFill flip="none" rotWithShape="1">
            <a:gsLst>
              <a:gs pos="0">
                <a:srgbClr val="A0E683">
                  <a:tint val="66000"/>
                  <a:satMod val="160000"/>
                </a:srgbClr>
              </a:gs>
              <a:gs pos="50000">
                <a:srgbClr val="A0E683">
                  <a:tint val="44500"/>
                  <a:satMod val="160000"/>
                </a:srgbClr>
              </a:gs>
              <a:gs pos="100000">
                <a:srgbClr val="A0E683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762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4980" tIns="37478" rIns="74980" bIns="37478" anchor="t" anchorCtr="0">
            <a:sp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n-US" sz="3388" b="1" dirty="0">
                <a:solidFill>
                  <a:schemeClr val="dk1"/>
                </a:solidFill>
                <a:latin typeface="+mn-lt"/>
              </a:rPr>
              <a:t>OBJETIVOS</a:t>
            </a:r>
            <a:endParaRPr sz="1318" dirty="0">
              <a:latin typeface="+mn-lt"/>
            </a:endParaRPr>
          </a:p>
        </p:txBody>
      </p:sp>
      <p:sp>
        <p:nvSpPr>
          <p:cNvPr id="123" name="Google Shape;123;p14"/>
          <p:cNvSpPr txBox="1"/>
          <p:nvPr/>
        </p:nvSpPr>
        <p:spPr>
          <a:xfrm>
            <a:off x="18008856" y="10198266"/>
            <a:ext cx="7127649" cy="597049"/>
          </a:xfrm>
          <a:prstGeom prst="rect">
            <a:avLst/>
          </a:prstGeom>
          <a:gradFill flip="none" rotWithShape="1">
            <a:gsLst>
              <a:gs pos="0">
                <a:srgbClr val="A0E683">
                  <a:tint val="66000"/>
                  <a:satMod val="160000"/>
                </a:srgbClr>
              </a:gs>
              <a:gs pos="50000">
                <a:srgbClr val="A0E683">
                  <a:tint val="44500"/>
                  <a:satMod val="160000"/>
                </a:srgbClr>
              </a:gs>
              <a:gs pos="100000">
                <a:srgbClr val="A0E683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762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4980" tIns="37478" rIns="74980" bIns="37478" anchor="t" anchorCtr="0">
            <a:sp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n-US" sz="3388" b="1" dirty="0">
                <a:solidFill>
                  <a:schemeClr val="dk1"/>
                </a:solidFill>
                <a:latin typeface="+mn-lt"/>
              </a:rPr>
              <a:t>RESULTADOS E DISCUSSÕES </a:t>
            </a:r>
            <a:endParaRPr sz="1318" dirty="0">
              <a:latin typeface="+mn-lt"/>
            </a:endParaRPr>
          </a:p>
        </p:txBody>
      </p:sp>
      <p:sp>
        <p:nvSpPr>
          <p:cNvPr id="124" name="Google Shape;124;p14"/>
          <p:cNvSpPr txBox="1"/>
          <p:nvPr/>
        </p:nvSpPr>
        <p:spPr>
          <a:xfrm>
            <a:off x="18074801" y="25190684"/>
            <a:ext cx="7127649" cy="597049"/>
          </a:xfrm>
          <a:prstGeom prst="rect">
            <a:avLst/>
          </a:prstGeom>
          <a:gradFill flip="none" rotWithShape="1">
            <a:gsLst>
              <a:gs pos="0">
                <a:srgbClr val="A0E683">
                  <a:tint val="66000"/>
                  <a:satMod val="160000"/>
                </a:srgbClr>
              </a:gs>
              <a:gs pos="50000">
                <a:srgbClr val="A0E683">
                  <a:tint val="44500"/>
                  <a:satMod val="160000"/>
                </a:srgbClr>
              </a:gs>
              <a:gs pos="100000">
                <a:srgbClr val="A0E683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762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4980" tIns="37478" rIns="74980" bIns="37478" anchor="t" anchorCtr="0">
            <a:sp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n-US" sz="3388" b="1" dirty="0">
                <a:solidFill>
                  <a:schemeClr val="dk1"/>
                </a:solidFill>
                <a:latin typeface="+mn-lt"/>
              </a:rPr>
              <a:t>CONCLUSÕES</a:t>
            </a:r>
            <a:endParaRPr sz="1318" dirty="0">
              <a:latin typeface="+mn-lt"/>
            </a:endParaRPr>
          </a:p>
        </p:txBody>
      </p:sp>
      <p:sp>
        <p:nvSpPr>
          <p:cNvPr id="2" name="Google Shape;91;p14">
            <a:extLst>
              <a:ext uri="{FF2B5EF4-FFF2-40B4-BE49-F238E27FC236}">
                <a16:creationId xmlns:a16="http://schemas.microsoft.com/office/drawing/2014/main" id="{156D6D4C-D552-B22D-9A6B-35BF231AB23E}"/>
              </a:ext>
            </a:extLst>
          </p:cNvPr>
          <p:cNvSpPr txBox="1"/>
          <p:nvPr/>
        </p:nvSpPr>
        <p:spPr>
          <a:xfrm>
            <a:off x="671335" y="11244137"/>
            <a:ext cx="13527194" cy="6351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noAutofit/>
          </a:bodyPr>
          <a:lstStyle/>
          <a:p>
            <a:pPr algn="just"/>
            <a:r>
              <a:rPr lang="pt-BR" sz="3388" dirty="0"/>
              <a:t>Leia as orientações na página a seguir e complete este espaço editando a caixa de texto com o seu conteúdo textual. Este é apenas um texto de exemplo.</a:t>
            </a:r>
          </a:p>
          <a:p>
            <a:pPr algn="just">
              <a:defRPr/>
            </a:pPr>
            <a:r>
              <a:rPr lang="pt-BR" sz="3388" dirty="0"/>
              <a:t>Insira quantas imagens e recursos gráficos forem desejados, e ajuste os tamanhos e posições livremente para que as informações fiquem ordenadas e proporcionem boa compreensão. Os espaços, posições e tamanhos deverão ser ajustados ao conteúdo do seu banner.</a:t>
            </a:r>
          </a:p>
          <a:p>
            <a:pPr algn="just" fontAlgn="auto">
              <a:defRPr/>
            </a:pPr>
            <a:r>
              <a:rPr lang="pt-BR" sz="3388" dirty="0"/>
              <a:t>Organize as informações de modo que as ideias centrais do trabalho sejam facilmente compreendidas.</a:t>
            </a:r>
            <a:endParaRPr sz="3388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" name="Google Shape;91;p14">
            <a:extLst>
              <a:ext uri="{FF2B5EF4-FFF2-40B4-BE49-F238E27FC236}">
                <a16:creationId xmlns:a16="http://schemas.microsoft.com/office/drawing/2014/main" id="{1F45FFC1-EC4A-F718-6A03-CC172FC25E7C}"/>
              </a:ext>
            </a:extLst>
          </p:cNvPr>
          <p:cNvSpPr txBox="1"/>
          <p:nvPr/>
        </p:nvSpPr>
        <p:spPr>
          <a:xfrm>
            <a:off x="873018" y="18368940"/>
            <a:ext cx="12764931" cy="3271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noAutofit/>
          </a:bodyPr>
          <a:lstStyle/>
          <a:p>
            <a:pPr algn="just"/>
            <a:r>
              <a:rPr lang="en-US" sz="3388" dirty="0">
                <a:solidFill>
                  <a:schemeClr val="dk1"/>
                </a:solidFill>
                <a:latin typeface="+mn-lt"/>
              </a:rPr>
              <a:t>	</a:t>
            </a:r>
            <a:endParaRPr sz="3388" dirty="0">
              <a:latin typeface="+mn-lt"/>
            </a:endParaRPr>
          </a:p>
          <a:p>
            <a:pPr lvl="0" algn="just"/>
            <a:r>
              <a:rPr lang="pt-BR" sz="3388" dirty="0">
                <a:solidFill>
                  <a:schemeClr val="dk1"/>
                </a:solidFill>
              </a:rPr>
              <a:t>	</a:t>
            </a:r>
            <a:endParaRPr lang="pt-BR" sz="3388" dirty="0"/>
          </a:p>
          <a:p>
            <a:pPr lvl="0" algn="just"/>
            <a:r>
              <a:rPr lang="pt-BR" sz="3388" dirty="0">
                <a:solidFill>
                  <a:schemeClr val="dk1"/>
                </a:solidFill>
              </a:rPr>
              <a:t>Descrever os objetivos</a:t>
            </a:r>
          </a:p>
          <a:p>
            <a:pPr algn="just"/>
            <a:endParaRPr sz="3388" dirty="0">
              <a:solidFill>
                <a:schemeClr val="dk1"/>
              </a:solidFill>
              <a:latin typeface="+mn-lt"/>
            </a:endParaRPr>
          </a:p>
          <a:p>
            <a:pPr algn="just"/>
            <a:endParaRPr sz="3388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4" name="Google Shape;91;p14">
            <a:extLst>
              <a:ext uri="{FF2B5EF4-FFF2-40B4-BE49-F238E27FC236}">
                <a16:creationId xmlns:a16="http://schemas.microsoft.com/office/drawing/2014/main" id="{A860F234-1F89-FA44-9C9A-BF3FDCAB6F10}"/>
              </a:ext>
            </a:extLst>
          </p:cNvPr>
          <p:cNvSpPr txBox="1"/>
          <p:nvPr/>
        </p:nvSpPr>
        <p:spPr>
          <a:xfrm>
            <a:off x="873018" y="23582771"/>
            <a:ext cx="12950480" cy="9818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noAutofit/>
          </a:bodyPr>
          <a:lstStyle/>
          <a:p>
            <a:pPr lvl="0" algn="just"/>
            <a:r>
              <a:rPr lang="pt-BR" sz="3388" dirty="0"/>
              <a:t>Deve ser descrito o método aplicado no desenvolvimento do trabalho (questionários, análises, instrumentos de diagnósticos...)</a:t>
            </a:r>
            <a:endParaRPr lang="pt-BR" sz="3388" dirty="0">
              <a:solidFill>
                <a:schemeClr val="dk1"/>
              </a:solidFill>
            </a:endParaRPr>
          </a:p>
        </p:txBody>
      </p:sp>
      <p:sp>
        <p:nvSpPr>
          <p:cNvPr id="5" name="Google Shape;91;p14">
            <a:extLst>
              <a:ext uri="{FF2B5EF4-FFF2-40B4-BE49-F238E27FC236}">
                <a16:creationId xmlns:a16="http://schemas.microsoft.com/office/drawing/2014/main" id="{8A45C662-CBB7-AC26-934A-D72560FF55ED}"/>
              </a:ext>
            </a:extLst>
          </p:cNvPr>
          <p:cNvSpPr txBox="1"/>
          <p:nvPr/>
        </p:nvSpPr>
        <p:spPr>
          <a:xfrm>
            <a:off x="14928522" y="26392984"/>
            <a:ext cx="12629140" cy="4794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noAutofit/>
          </a:bodyPr>
          <a:lstStyle/>
          <a:p>
            <a:pPr lvl="0" algn="just"/>
            <a:r>
              <a:rPr lang="pt-BR" sz="3388" dirty="0">
                <a:solidFill>
                  <a:schemeClr val="dk1"/>
                </a:solidFill>
              </a:rPr>
              <a:t>	</a:t>
            </a:r>
            <a:endParaRPr lang="pt-BR" sz="3388" dirty="0"/>
          </a:p>
          <a:p>
            <a:pPr lvl="0" algn="just"/>
            <a:r>
              <a:rPr lang="pt-BR" sz="3388" dirty="0"/>
              <a:t>Apresentar sucintamente os aspectos conclusivos do trabalho</a:t>
            </a:r>
            <a:endParaRPr lang="pt-BR" sz="3388" dirty="0">
              <a:solidFill>
                <a:schemeClr val="dk1"/>
              </a:solidFill>
            </a:endParaRPr>
          </a:p>
        </p:txBody>
      </p:sp>
      <p:sp>
        <p:nvSpPr>
          <p:cNvPr id="6" name="Google Shape;91;p14">
            <a:extLst>
              <a:ext uri="{FF2B5EF4-FFF2-40B4-BE49-F238E27FC236}">
                <a16:creationId xmlns:a16="http://schemas.microsoft.com/office/drawing/2014/main" id="{896A376B-9C53-66CE-9829-2ABEB777CC6B}"/>
              </a:ext>
            </a:extLst>
          </p:cNvPr>
          <p:cNvSpPr txBox="1"/>
          <p:nvPr/>
        </p:nvSpPr>
        <p:spPr>
          <a:xfrm>
            <a:off x="547060" y="32596575"/>
            <a:ext cx="27380347" cy="1711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73" tIns="43125" rIns="86273" bIns="43125" anchor="t" anchorCtr="0">
            <a:noAutofit/>
          </a:bodyPr>
          <a:lstStyle/>
          <a:p>
            <a:pPr lvl="0" algn="just"/>
            <a:r>
              <a:rPr lang="pt-BR" sz="3388" dirty="0"/>
              <a:t>[1]Numerar as referências no texto na ordem de citação, usando algarismos arábicos entre colchetes [1]. Listar as referências nesta mesma ordem. [2]Devem ser apresentadas as referências utilizadas para construção do pôster (somente as que aparecerem no texto do pôster ou as mais relevantes), respeitando-se as normas definidas pela ABNT.</a:t>
            </a:r>
            <a:endParaRPr lang="pt-BR" sz="3388" dirty="0">
              <a:solidFill>
                <a:schemeClr val="dk1"/>
              </a:solidFill>
            </a:endParaRPr>
          </a:p>
        </p:txBody>
      </p:sp>
      <p:pic>
        <p:nvPicPr>
          <p:cNvPr id="11" name="Imagem 10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7DAB0D12-DCAD-729F-67CE-166F10D097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1823" y="-866630"/>
            <a:ext cx="6527937" cy="65279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5"/>
          <p:cNvSpPr txBox="1"/>
          <p:nvPr/>
        </p:nvSpPr>
        <p:spPr>
          <a:xfrm>
            <a:off x="2306236" y="4531293"/>
            <a:ext cx="24415078" cy="11353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38" tIns="43007" rIns="86038" bIns="43007" anchor="t" anchorCtr="0">
            <a:spAutoFit/>
          </a:bodyPr>
          <a:lstStyle/>
          <a:p>
            <a:pPr algn="just">
              <a:buClr>
                <a:schemeClr val="dk1"/>
              </a:buClr>
              <a:buSzPts val="6000"/>
            </a:pPr>
            <a:r>
              <a:rPr lang="en-US" sz="6211" b="1" u="sng" dirty="0" err="1">
                <a:solidFill>
                  <a:schemeClr val="dk1"/>
                </a:solidFill>
              </a:rPr>
              <a:t>Orientações</a:t>
            </a:r>
            <a:r>
              <a:rPr lang="en-US" sz="6211" b="1" u="sng" dirty="0">
                <a:solidFill>
                  <a:schemeClr val="dk1"/>
                </a:solidFill>
              </a:rPr>
              <a:t> para </a:t>
            </a:r>
            <a:r>
              <a:rPr lang="en-US" sz="6211" b="1" u="sng" dirty="0" err="1">
                <a:solidFill>
                  <a:schemeClr val="dk1"/>
                </a:solidFill>
              </a:rPr>
              <a:t>confecção</a:t>
            </a:r>
            <a:r>
              <a:rPr lang="en-US" sz="6211" b="1" u="sng" dirty="0">
                <a:solidFill>
                  <a:schemeClr val="dk1"/>
                </a:solidFill>
              </a:rPr>
              <a:t> do </a:t>
            </a:r>
            <a:r>
              <a:rPr lang="en-US" sz="6211" b="1" u="sng" dirty="0" err="1">
                <a:solidFill>
                  <a:schemeClr val="dk1"/>
                </a:solidFill>
              </a:rPr>
              <a:t>pôster</a:t>
            </a:r>
            <a:r>
              <a:rPr lang="en-US" sz="6211" b="1" u="sng" dirty="0">
                <a:solidFill>
                  <a:schemeClr val="dk1"/>
                </a:solidFill>
              </a:rPr>
              <a:t>:</a:t>
            </a:r>
            <a:endParaRPr sz="6211" dirty="0">
              <a:solidFill>
                <a:schemeClr val="dk1"/>
              </a:solidFill>
            </a:endParaRPr>
          </a:p>
          <a:p>
            <a:pPr algn="just">
              <a:buClr>
                <a:schemeClr val="dk1"/>
              </a:buClr>
              <a:buSzPts val="6000"/>
            </a:pPr>
            <a:endParaRPr sz="3388" b="1" dirty="0">
              <a:solidFill>
                <a:schemeClr val="dk1"/>
              </a:solidFill>
            </a:endParaRPr>
          </a:p>
          <a:p>
            <a:pPr algn="just">
              <a:buClr>
                <a:schemeClr val="dk2"/>
              </a:buClr>
              <a:buSzPts val="4600"/>
              <a:buFont typeface="Noto Sans Symbols"/>
              <a:buChar char="❖"/>
            </a:pPr>
            <a:r>
              <a:rPr lang="en-US" sz="3388" b="1" dirty="0">
                <a:solidFill>
                  <a:schemeClr val="dk1"/>
                </a:solidFill>
              </a:rPr>
              <a:t>O </a:t>
            </a:r>
            <a:r>
              <a:rPr lang="en-US" sz="3388" b="1" dirty="0" err="1">
                <a:solidFill>
                  <a:schemeClr val="dk1"/>
                </a:solidFill>
              </a:rPr>
              <a:t>aluno-autor</a:t>
            </a:r>
            <a:r>
              <a:rPr lang="en-US" sz="3388" b="1" dirty="0">
                <a:solidFill>
                  <a:schemeClr val="dk1"/>
                </a:solidFill>
              </a:rPr>
              <a:t> </a:t>
            </a:r>
            <a:r>
              <a:rPr lang="en-US" sz="3388" b="1" dirty="0" err="1">
                <a:solidFill>
                  <a:schemeClr val="dk1"/>
                </a:solidFill>
              </a:rPr>
              <a:t>terá</a:t>
            </a:r>
            <a:r>
              <a:rPr lang="en-US" sz="3388" b="1" dirty="0">
                <a:solidFill>
                  <a:schemeClr val="dk1"/>
                </a:solidFill>
              </a:rPr>
              <a:t> </a:t>
            </a:r>
            <a:r>
              <a:rPr lang="en-US" sz="3388" b="1" dirty="0" err="1">
                <a:solidFill>
                  <a:schemeClr val="dk1"/>
                </a:solidFill>
              </a:rPr>
              <a:t>liberdade</a:t>
            </a:r>
            <a:r>
              <a:rPr lang="en-US" sz="3388" b="1" dirty="0">
                <a:solidFill>
                  <a:schemeClr val="dk1"/>
                </a:solidFill>
              </a:rPr>
              <a:t> para </a:t>
            </a:r>
            <a:r>
              <a:rPr lang="en-US" sz="3388" b="1" dirty="0" err="1">
                <a:solidFill>
                  <a:schemeClr val="dk1"/>
                </a:solidFill>
              </a:rPr>
              <a:t>confecção-diagramação</a:t>
            </a:r>
            <a:r>
              <a:rPr lang="en-US" sz="3388" b="1" dirty="0">
                <a:solidFill>
                  <a:schemeClr val="dk1"/>
                </a:solidFill>
              </a:rPr>
              <a:t> de </a:t>
            </a:r>
            <a:r>
              <a:rPr lang="en-US" sz="3388" b="1" dirty="0" err="1">
                <a:solidFill>
                  <a:schemeClr val="dk1"/>
                </a:solidFill>
              </a:rPr>
              <a:t>seu</a:t>
            </a:r>
            <a:r>
              <a:rPr lang="en-US" sz="3388" b="1" dirty="0">
                <a:solidFill>
                  <a:schemeClr val="dk1"/>
                </a:solidFill>
              </a:rPr>
              <a:t> </a:t>
            </a:r>
            <a:r>
              <a:rPr lang="en-US" sz="3388" b="1" dirty="0" err="1">
                <a:solidFill>
                  <a:schemeClr val="dk1"/>
                </a:solidFill>
              </a:rPr>
              <a:t>pôster</a:t>
            </a:r>
            <a:r>
              <a:rPr lang="en-US" sz="3388" b="1" dirty="0">
                <a:solidFill>
                  <a:schemeClr val="dk1"/>
                </a:solidFill>
              </a:rPr>
              <a:t>. </a:t>
            </a:r>
            <a:r>
              <a:rPr lang="en-US" sz="3388" b="1" dirty="0" err="1">
                <a:solidFill>
                  <a:schemeClr val="dk1"/>
                </a:solidFill>
              </a:rPr>
              <a:t>Todavia</a:t>
            </a:r>
            <a:r>
              <a:rPr lang="en-US" sz="3388" b="1" dirty="0">
                <a:solidFill>
                  <a:schemeClr val="dk1"/>
                </a:solidFill>
              </a:rPr>
              <a:t>, </a:t>
            </a:r>
            <a:r>
              <a:rPr lang="en-US" sz="3388" b="1" dirty="0" err="1">
                <a:solidFill>
                  <a:schemeClr val="dk1"/>
                </a:solidFill>
              </a:rPr>
              <a:t>seguem</a:t>
            </a:r>
            <a:r>
              <a:rPr lang="en-US" sz="3388" b="1" dirty="0">
                <a:solidFill>
                  <a:schemeClr val="dk1"/>
                </a:solidFill>
              </a:rPr>
              <a:t> </a:t>
            </a:r>
            <a:r>
              <a:rPr lang="en-US" sz="3388" b="1" dirty="0" err="1">
                <a:solidFill>
                  <a:schemeClr val="dk1"/>
                </a:solidFill>
              </a:rPr>
              <a:t>algumas</a:t>
            </a:r>
            <a:r>
              <a:rPr lang="en-US" sz="3388" b="1" dirty="0">
                <a:solidFill>
                  <a:schemeClr val="dk1"/>
                </a:solidFill>
              </a:rPr>
              <a:t> </a:t>
            </a:r>
            <a:r>
              <a:rPr lang="en-US" sz="3388" b="1" dirty="0" err="1">
                <a:solidFill>
                  <a:schemeClr val="dk1"/>
                </a:solidFill>
              </a:rPr>
              <a:t>orientações</a:t>
            </a:r>
            <a:r>
              <a:rPr lang="en-US" sz="3388" b="1" dirty="0">
                <a:solidFill>
                  <a:schemeClr val="dk1"/>
                </a:solidFill>
              </a:rPr>
              <a:t>:</a:t>
            </a:r>
            <a:endParaRPr sz="3388" dirty="0">
              <a:solidFill>
                <a:schemeClr val="dk1"/>
              </a:solidFill>
            </a:endParaRPr>
          </a:p>
          <a:p>
            <a:pPr algn="just">
              <a:buClr>
                <a:schemeClr val="dk1"/>
              </a:buClr>
              <a:buSzPts val="4600"/>
            </a:pPr>
            <a:endParaRPr sz="3388" b="1" dirty="0">
              <a:solidFill>
                <a:schemeClr val="dk1"/>
              </a:solidFill>
            </a:endParaRPr>
          </a:p>
          <a:p>
            <a:pPr algn="just">
              <a:buClr>
                <a:schemeClr val="dk2"/>
              </a:buClr>
              <a:buSzPts val="4600"/>
              <a:buFont typeface="Noto Sans Symbols"/>
              <a:buChar char="❖"/>
            </a:pPr>
            <a:r>
              <a:rPr lang="en-US" sz="3388" b="1" u="sng" dirty="0">
                <a:solidFill>
                  <a:schemeClr val="dk1"/>
                </a:solidFill>
              </a:rPr>
              <a:t>Formato (</a:t>
            </a:r>
            <a:r>
              <a:rPr lang="en-US" sz="3388" b="1" u="sng" dirty="0" err="1">
                <a:solidFill>
                  <a:schemeClr val="dk1"/>
                </a:solidFill>
              </a:rPr>
              <a:t>obrigatório</a:t>
            </a:r>
            <a:r>
              <a:rPr lang="en-US" sz="3388" b="1" u="sng" dirty="0">
                <a:solidFill>
                  <a:schemeClr val="dk1"/>
                </a:solidFill>
              </a:rPr>
              <a:t>): </a:t>
            </a:r>
            <a:r>
              <a:rPr lang="en-US" sz="3388" dirty="0" err="1">
                <a:solidFill>
                  <a:schemeClr val="dk1"/>
                </a:solidFill>
              </a:rPr>
              <a:t>máximo</a:t>
            </a:r>
            <a:r>
              <a:rPr lang="en-US" sz="3388" dirty="0">
                <a:solidFill>
                  <a:schemeClr val="dk1"/>
                </a:solidFill>
              </a:rPr>
              <a:t> de 01 (</a:t>
            </a:r>
            <a:r>
              <a:rPr lang="en-US" sz="3388" dirty="0" err="1">
                <a:solidFill>
                  <a:schemeClr val="dk1"/>
                </a:solidFill>
              </a:rPr>
              <a:t>uma</a:t>
            </a:r>
            <a:r>
              <a:rPr lang="en-US" sz="3388" dirty="0">
                <a:solidFill>
                  <a:schemeClr val="dk1"/>
                </a:solidFill>
              </a:rPr>
              <a:t>) </a:t>
            </a:r>
            <a:r>
              <a:rPr lang="en-US" sz="3388" dirty="0" err="1">
                <a:solidFill>
                  <a:schemeClr val="dk1"/>
                </a:solidFill>
              </a:rPr>
              <a:t>página</a:t>
            </a:r>
            <a:r>
              <a:rPr lang="en-US" sz="3388" dirty="0">
                <a:solidFill>
                  <a:schemeClr val="dk1"/>
                </a:solidFill>
              </a:rPr>
              <a:t>, com 80 cm de </a:t>
            </a:r>
            <a:r>
              <a:rPr lang="en-US" sz="3388" dirty="0" err="1">
                <a:solidFill>
                  <a:schemeClr val="dk1"/>
                </a:solidFill>
              </a:rPr>
              <a:t>largura</a:t>
            </a:r>
            <a:r>
              <a:rPr lang="en-US" sz="3388" dirty="0">
                <a:solidFill>
                  <a:schemeClr val="dk1"/>
                </a:solidFill>
              </a:rPr>
              <a:t> e 100 cm de </a:t>
            </a:r>
            <a:r>
              <a:rPr lang="en-US" sz="3388" dirty="0" err="1">
                <a:solidFill>
                  <a:schemeClr val="dk1"/>
                </a:solidFill>
              </a:rPr>
              <a:t>altura</a:t>
            </a:r>
            <a:r>
              <a:rPr lang="en-US" sz="3388" dirty="0">
                <a:solidFill>
                  <a:schemeClr val="dk1"/>
                </a:solidFill>
              </a:rPr>
              <a:t> (</a:t>
            </a:r>
            <a:r>
              <a:rPr lang="en-US" sz="3388" dirty="0" err="1">
                <a:solidFill>
                  <a:schemeClr val="dk1"/>
                </a:solidFill>
              </a:rPr>
              <a:t>formato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retrato</a:t>
            </a:r>
            <a:r>
              <a:rPr lang="en-US" sz="3388" dirty="0">
                <a:solidFill>
                  <a:schemeClr val="dk1"/>
                </a:solidFill>
              </a:rPr>
              <a:t>), </a:t>
            </a:r>
            <a:r>
              <a:rPr lang="en-US" sz="3388" dirty="0" err="1">
                <a:solidFill>
                  <a:schemeClr val="dk1"/>
                </a:solidFill>
              </a:rPr>
              <a:t>conforme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modelo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disponibilizado</a:t>
            </a:r>
            <a:r>
              <a:rPr lang="en-US" sz="3388" dirty="0">
                <a:solidFill>
                  <a:schemeClr val="dk1"/>
                </a:solidFill>
              </a:rPr>
              <a:t>. Fonte: Arial</a:t>
            </a:r>
            <a:endParaRPr sz="3388" dirty="0">
              <a:solidFill>
                <a:schemeClr val="dk1"/>
              </a:solidFill>
            </a:endParaRPr>
          </a:p>
          <a:p>
            <a:pPr algn="just">
              <a:buClr>
                <a:schemeClr val="dk1"/>
              </a:buClr>
              <a:buSzPts val="4600"/>
            </a:pPr>
            <a:endParaRPr sz="3388" b="1" dirty="0">
              <a:solidFill>
                <a:schemeClr val="dk1"/>
              </a:solidFill>
            </a:endParaRPr>
          </a:p>
          <a:p>
            <a:pPr algn="just">
              <a:buClr>
                <a:schemeClr val="dk2"/>
              </a:buClr>
              <a:buSzPts val="7000"/>
              <a:buFont typeface="Noto Sans Symbols"/>
              <a:buChar char="❖"/>
            </a:pPr>
            <a:r>
              <a:rPr lang="en-US" sz="3388" b="1" u="sng" dirty="0" err="1">
                <a:solidFill>
                  <a:schemeClr val="dk1"/>
                </a:solidFill>
              </a:rPr>
              <a:t>Título</a:t>
            </a:r>
            <a:r>
              <a:rPr lang="en-US" sz="3388" b="1" u="sng" dirty="0">
                <a:solidFill>
                  <a:schemeClr val="dk1"/>
                </a:solidFill>
              </a:rPr>
              <a:t> do </a:t>
            </a:r>
            <a:r>
              <a:rPr lang="en-US" sz="3388" b="1" u="sng" dirty="0" err="1">
                <a:solidFill>
                  <a:schemeClr val="dk1"/>
                </a:solidFill>
              </a:rPr>
              <a:t>trabalho</a:t>
            </a:r>
            <a:r>
              <a:rPr lang="en-US" sz="3388" b="1" dirty="0">
                <a:solidFill>
                  <a:schemeClr val="dk1"/>
                </a:solidFill>
              </a:rPr>
              <a:t>: </a:t>
            </a:r>
            <a:r>
              <a:rPr lang="en-US" sz="3388" dirty="0" err="1">
                <a:solidFill>
                  <a:schemeClr val="dk1"/>
                </a:solidFill>
              </a:rPr>
              <a:t>tamanho</a:t>
            </a:r>
            <a:r>
              <a:rPr lang="en-US" sz="3388" dirty="0">
                <a:solidFill>
                  <a:schemeClr val="dk1"/>
                </a:solidFill>
              </a:rPr>
              <a:t> 70 </a:t>
            </a:r>
            <a:r>
              <a:rPr lang="en-US" sz="3388" dirty="0" err="1">
                <a:solidFill>
                  <a:schemeClr val="dk1"/>
                </a:solidFill>
              </a:rPr>
              <a:t>ou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equivalente</a:t>
            </a:r>
            <a:r>
              <a:rPr lang="en-US" sz="3388" dirty="0">
                <a:solidFill>
                  <a:schemeClr val="dk1"/>
                </a:solidFill>
              </a:rPr>
              <a:t>, a </a:t>
            </a:r>
            <a:r>
              <a:rPr lang="en-US" sz="3388" dirty="0" err="1">
                <a:solidFill>
                  <a:schemeClr val="dk1"/>
                </a:solidFill>
              </a:rPr>
              <a:t>depender</a:t>
            </a:r>
            <a:r>
              <a:rPr lang="en-US" sz="3388" dirty="0">
                <a:solidFill>
                  <a:schemeClr val="dk1"/>
                </a:solidFill>
              </a:rPr>
              <a:t> do </a:t>
            </a:r>
            <a:r>
              <a:rPr lang="en-US" sz="3388" dirty="0" err="1">
                <a:solidFill>
                  <a:schemeClr val="dk1"/>
                </a:solidFill>
              </a:rPr>
              <a:t>número</a:t>
            </a:r>
            <a:r>
              <a:rPr lang="en-US" sz="3388" dirty="0">
                <a:solidFill>
                  <a:schemeClr val="dk1"/>
                </a:solidFill>
              </a:rPr>
              <a:t> de </a:t>
            </a:r>
            <a:r>
              <a:rPr lang="en-US" sz="3388" dirty="0" err="1">
                <a:solidFill>
                  <a:schemeClr val="dk1"/>
                </a:solidFill>
              </a:rPr>
              <a:t>caracteres</a:t>
            </a:r>
            <a:r>
              <a:rPr lang="en-US" sz="3388" dirty="0">
                <a:solidFill>
                  <a:schemeClr val="dk1"/>
                </a:solidFill>
              </a:rPr>
              <a:t> do </a:t>
            </a:r>
            <a:r>
              <a:rPr lang="en-US" sz="3388" dirty="0" err="1">
                <a:solidFill>
                  <a:schemeClr val="dk1"/>
                </a:solidFill>
              </a:rPr>
              <a:t>título</a:t>
            </a:r>
            <a:r>
              <a:rPr lang="en-US" sz="3388" dirty="0">
                <a:solidFill>
                  <a:schemeClr val="dk1"/>
                </a:solidFill>
              </a:rPr>
              <a:t> do </a:t>
            </a:r>
            <a:r>
              <a:rPr lang="en-US" sz="3388" dirty="0" err="1">
                <a:solidFill>
                  <a:schemeClr val="dk1"/>
                </a:solidFill>
              </a:rPr>
              <a:t>trabalho</a:t>
            </a:r>
            <a:r>
              <a:rPr lang="en-US" sz="3388" b="1" dirty="0">
                <a:solidFill>
                  <a:schemeClr val="dk1"/>
                </a:solidFill>
              </a:rPr>
              <a:t>.</a:t>
            </a:r>
            <a:endParaRPr sz="3388" dirty="0">
              <a:solidFill>
                <a:schemeClr val="dk1"/>
              </a:solidFill>
            </a:endParaRPr>
          </a:p>
          <a:p>
            <a:pPr algn="just">
              <a:buClr>
                <a:schemeClr val="dk1"/>
              </a:buClr>
              <a:buSzPts val="8000"/>
            </a:pPr>
            <a:endParaRPr sz="3388" b="1" u="sng" dirty="0">
              <a:solidFill>
                <a:schemeClr val="dk1"/>
              </a:solidFill>
            </a:endParaRPr>
          </a:p>
          <a:p>
            <a:pPr algn="just">
              <a:buClr>
                <a:schemeClr val="dk2"/>
              </a:buClr>
              <a:buSzPts val="6000"/>
              <a:buFont typeface="Noto Sans Symbols"/>
              <a:buChar char="❖"/>
            </a:pPr>
            <a:r>
              <a:rPr lang="en-US" sz="3388" b="1" u="sng" dirty="0" err="1">
                <a:solidFill>
                  <a:schemeClr val="dk1"/>
                </a:solidFill>
              </a:rPr>
              <a:t>Autores</a:t>
            </a:r>
            <a:r>
              <a:rPr lang="en-US" sz="3388" b="1" u="sng" dirty="0">
                <a:solidFill>
                  <a:schemeClr val="dk1"/>
                </a:solidFill>
              </a:rPr>
              <a:t> e </a:t>
            </a:r>
            <a:r>
              <a:rPr lang="en-US" sz="3388" b="1" u="sng" dirty="0" err="1">
                <a:solidFill>
                  <a:schemeClr val="dk1"/>
                </a:solidFill>
              </a:rPr>
              <a:t>Instituição</a:t>
            </a:r>
            <a:r>
              <a:rPr lang="en-US" sz="3388" b="1" u="sng" dirty="0">
                <a:solidFill>
                  <a:schemeClr val="dk1"/>
                </a:solidFill>
              </a:rPr>
              <a:t>: </a:t>
            </a:r>
            <a:r>
              <a:rPr lang="en-US" sz="3388" dirty="0">
                <a:solidFill>
                  <a:schemeClr val="dk1"/>
                </a:solidFill>
              </a:rPr>
              <a:t>Nome </a:t>
            </a:r>
            <a:r>
              <a:rPr lang="en-US" sz="3388" dirty="0" err="1">
                <a:solidFill>
                  <a:schemeClr val="dk1"/>
                </a:solidFill>
              </a:rPr>
              <a:t>completo</a:t>
            </a:r>
            <a:r>
              <a:rPr lang="en-US" sz="3388" dirty="0">
                <a:solidFill>
                  <a:schemeClr val="dk1"/>
                </a:solidFill>
              </a:rPr>
              <a:t> dos </a:t>
            </a:r>
            <a:r>
              <a:rPr lang="en-US" sz="3388" dirty="0" err="1">
                <a:solidFill>
                  <a:schemeClr val="dk1"/>
                </a:solidFill>
              </a:rPr>
              <a:t>autores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em</a:t>
            </a:r>
            <a:r>
              <a:rPr lang="en-US" sz="3388" dirty="0">
                <a:solidFill>
                  <a:schemeClr val="dk1"/>
                </a:solidFill>
              </a:rPr>
              <a:t> Fonte Arial, </a:t>
            </a:r>
            <a:r>
              <a:rPr lang="en-US" sz="3388" dirty="0" err="1">
                <a:solidFill>
                  <a:schemeClr val="dk1"/>
                </a:solidFill>
              </a:rPr>
              <a:t>tamanho</a:t>
            </a:r>
            <a:r>
              <a:rPr lang="en-US" sz="3388" dirty="0">
                <a:solidFill>
                  <a:schemeClr val="dk1"/>
                </a:solidFill>
              </a:rPr>
              <a:t> 40, </a:t>
            </a:r>
            <a:r>
              <a:rPr lang="en-US" sz="3388" dirty="0" err="1">
                <a:solidFill>
                  <a:schemeClr val="dk1"/>
                </a:solidFill>
              </a:rPr>
              <a:t>letras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maiúsculas</a:t>
            </a:r>
            <a:r>
              <a:rPr lang="en-US" sz="3388" dirty="0">
                <a:solidFill>
                  <a:schemeClr val="dk1"/>
                </a:solidFill>
              </a:rPr>
              <a:t> e </a:t>
            </a:r>
            <a:r>
              <a:rPr lang="en-US" sz="3388" dirty="0" err="1">
                <a:solidFill>
                  <a:schemeClr val="dk1"/>
                </a:solidFill>
              </a:rPr>
              <a:t>negrito</a:t>
            </a:r>
            <a:r>
              <a:rPr lang="en-US" sz="3388" dirty="0">
                <a:solidFill>
                  <a:schemeClr val="dk1"/>
                </a:solidFill>
              </a:rPr>
              <a:t>. </a:t>
            </a:r>
            <a:r>
              <a:rPr lang="en-US" sz="3388" dirty="0" err="1">
                <a:solidFill>
                  <a:schemeClr val="dk1"/>
                </a:solidFill>
              </a:rPr>
              <a:t>Filiação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em</a:t>
            </a:r>
            <a:r>
              <a:rPr lang="en-US" sz="3388" dirty="0">
                <a:solidFill>
                  <a:schemeClr val="dk1"/>
                </a:solidFill>
              </a:rPr>
              <a:t> Fonte Arial, </a:t>
            </a:r>
            <a:r>
              <a:rPr lang="en-US" sz="3388" dirty="0" err="1">
                <a:solidFill>
                  <a:schemeClr val="dk1"/>
                </a:solidFill>
              </a:rPr>
              <a:t>tamanho</a:t>
            </a:r>
            <a:r>
              <a:rPr lang="en-US" sz="3388" dirty="0">
                <a:solidFill>
                  <a:schemeClr val="dk1"/>
                </a:solidFill>
              </a:rPr>
              <a:t> 28. </a:t>
            </a:r>
            <a:endParaRPr sz="3388" dirty="0">
              <a:solidFill>
                <a:schemeClr val="dk1"/>
              </a:solidFill>
            </a:endParaRPr>
          </a:p>
          <a:p>
            <a:pPr algn="just">
              <a:buClr>
                <a:schemeClr val="dk1"/>
              </a:buClr>
              <a:buSzPts val="6000"/>
            </a:pPr>
            <a:endParaRPr sz="3388" b="1" dirty="0">
              <a:solidFill>
                <a:schemeClr val="dk1"/>
              </a:solidFill>
            </a:endParaRPr>
          </a:p>
          <a:p>
            <a:pPr algn="just">
              <a:buClr>
                <a:schemeClr val="dk2"/>
              </a:buClr>
              <a:buSzPts val="6000"/>
              <a:buFont typeface="Noto Sans Symbols"/>
              <a:buChar char="❖"/>
            </a:pPr>
            <a:r>
              <a:rPr lang="en-US" sz="3388" b="1" u="sng" dirty="0" err="1">
                <a:solidFill>
                  <a:schemeClr val="dk1"/>
                </a:solidFill>
              </a:rPr>
              <a:t>Seções</a:t>
            </a:r>
            <a:r>
              <a:rPr lang="en-US" sz="3388" b="1" dirty="0">
                <a:solidFill>
                  <a:schemeClr val="dk1"/>
                </a:solidFill>
              </a:rPr>
              <a:t>: </a:t>
            </a:r>
            <a:r>
              <a:rPr lang="en-US" sz="3388" dirty="0" err="1">
                <a:solidFill>
                  <a:schemeClr val="dk1"/>
                </a:solidFill>
              </a:rPr>
              <a:t>Introdução</a:t>
            </a:r>
            <a:r>
              <a:rPr lang="en-US" sz="3388" dirty="0">
                <a:solidFill>
                  <a:schemeClr val="dk1"/>
                </a:solidFill>
              </a:rPr>
              <a:t>, </a:t>
            </a:r>
            <a:r>
              <a:rPr lang="en-US" sz="3388" dirty="0" err="1">
                <a:solidFill>
                  <a:schemeClr val="dk1"/>
                </a:solidFill>
              </a:rPr>
              <a:t>Objetivos</a:t>
            </a:r>
            <a:r>
              <a:rPr lang="en-US" sz="3388" dirty="0">
                <a:solidFill>
                  <a:schemeClr val="dk1"/>
                </a:solidFill>
              </a:rPr>
              <a:t>, Material e </a:t>
            </a:r>
            <a:r>
              <a:rPr lang="en-US" sz="3388" dirty="0" err="1">
                <a:solidFill>
                  <a:schemeClr val="dk1"/>
                </a:solidFill>
              </a:rPr>
              <a:t>Métodos</a:t>
            </a:r>
            <a:r>
              <a:rPr lang="en-US" sz="3388" dirty="0">
                <a:solidFill>
                  <a:schemeClr val="dk1"/>
                </a:solidFill>
              </a:rPr>
              <a:t>, </a:t>
            </a:r>
            <a:r>
              <a:rPr lang="en-US" sz="3388" dirty="0" err="1">
                <a:solidFill>
                  <a:schemeClr val="dk1"/>
                </a:solidFill>
              </a:rPr>
              <a:t>Resultados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ou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Resultados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Esperados</a:t>
            </a:r>
            <a:r>
              <a:rPr lang="en-US" sz="3388" dirty="0">
                <a:solidFill>
                  <a:schemeClr val="dk1"/>
                </a:solidFill>
              </a:rPr>
              <a:t>, </a:t>
            </a:r>
            <a:r>
              <a:rPr lang="en-US" sz="3388" dirty="0" err="1">
                <a:solidFill>
                  <a:schemeClr val="dk1"/>
                </a:solidFill>
              </a:rPr>
              <a:t>Conclusões</a:t>
            </a:r>
            <a:r>
              <a:rPr lang="en-US" sz="3388" dirty="0">
                <a:solidFill>
                  <a:schemeClr val="dk1"/>
                </a:solidFill>
              </a:rPr>
              <a:t>, </a:t>
            </a:r>
            <a:r>
              <a:rPr lang="en-US" sz="3388" dirty="0" err="1">
                <a:solidFill>
                  <a:schemeClr val="dk1"/>
                </a:solidFill>
              </a:rPr>
              <a:t>Referências</a:t>
            </a:r>
            <a:r>
              <a:rPr lang="en-US" sz="3388" dirty="0">
                <a:solidFill>
                  <a:schemeClr val="dk1"/>
                </a:solidFill>
              </a:rPr>
              <a:t> e </a:t>
            </a:r>
            <a:r>
              <a:rPr lang="en-US" sz="3388" dirty="0" err="1">
                <a:solidFill>
                  <a:schemeClr val="dk1"/>
                </a:solidFill>
              </a:rPr>
              <a:t>Agradecimentos</a:t>
            </a:r>
            <a:r>
              <a:rPr lang="en-US" sz="3388" dirty="0">
                <a:solidFill>
                  <a:schemeClr val="dk1"/>
                </a:solidFill>
              </a:rPr>
              <a:t> (</a:t>
            </a:r>
            <a:r>
              <a:rPr lang="en-US" sz="3388" dirty="0" err="1">
                <a:solidFill>
                  <a:schemeClr val="dk1"/>
                </a:solidFill>
              </a:rPr>
              <a:t>opcional</a:t>
            </a:r>
            <a:r>
              <a:rPr lang="en-US" sz="3388" dirty="0">
                <a:solidFill>
                  <a:schemeClr val="dk1"/>
                </a:solidFill>
              </a:rPr>
              <a:t>) </a:t>
            </a:r>
            <a:r>
              <a:rPr lang="en-US" sz="3388" dirty="0" err="1">
                <a:solidFill>
                  <a:schemeClr val="dk1"/>
                </a:solidFill>
              </a:rPr>
              <a:t>em</a:t>
            </a:r>
            <a:r>
              <a:rPr lang="en-US" sz="3388" dirty="0">
                <a:solidFill>
                  <a:schemeClr val="dk1"/>
                </a:solidFill>
              </a:rPr>
              <a:t> Fonte Arial, </a:t>
            </a:r>
            <a:r>
              <a:rPr lang="en-US" sz="3388" dirty="0" err="1">
                <a:solidFill>
                  <a:schemeClr val="dk1"/>
                </a:solidFill>
              </a:rPr>
              <a:t>tamanho</a:t>
            </a:r>
            <a:r>
              <a:rPr lang="en-US" sz="3388" dirty="0">
                <a:solidFill>
                  <a:schemeClr val="dk1"/>
                </a:solidFill>
              </a:rPr>
              <a:t> 32 no </a:t>
            </a:r>
            <a:r>
              <a:rPr lang="en-US" sz="3388" dirty="0" err="1">
                <a:solidFill>
                  <a:schemeClr val="dk1"/>
                </a:solidFill>
              </a:rPr>
              <a:t>mínimo</a:t>
            </a:r>
            <a:r>
              <a:rPr lang="en-US" sz="3388" dirty="0">
                <a:solidFill>
                  <a:schemeClr val="dk1"/>
                </a:solidFill>
              </a:rPr>
              <a:t>. As </a:t>
            </a:r>
            <a:r>
              <a:rPr lang="en-US" sz="3388" dirty="0" err="1">
                <a:solidFill>
                  <a:schemeClr val="dk1"/>
                </a:solidFill>
              </a:rPr>
              <a:t>referências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devem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seguir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os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padrões</a:t>
            </a:r>
            <a:r>
              <a:rPr lang="en-US" sz="3388" dirty="0">
                <a:solidFill>
                  <a:schemeClr val="dk1"/>
                </a:solidFill>
              </a:rPr>
              <a:t> ABNT. Manter as cores  e </a:t>
            </a:r>
            <a:r>
              <a:rPr lang="en-US" sz="3388" dirty="0" err="1">
                <a:solidFill>
                  <a:schemeClr val="dk1"/>
                </a:solidFill>
              </a:rPr>
              <a:t>fontes</a:t>
            </a:r>
            <a:r>
              <a:rPr lang="en-US" sz="3388" dirty="0">
                <a:solidFill>
                  <a:schemeClr val="dk1"/>
                </a:solidFill>
              </a:rPr>
              <a:t> dos </a:t>
            </a:r>
            <a:r>
              <a:rPr lang="en-US" sz="3388" dirty="0" err="1">
                <a:solidFill>
                  <a:schemeClr val="dk1"/>
                </a:solidFill>
              </a:rPr>
              <a:t>subtítulos</a:t>
            </a:r>
            <a:r>
              <a:rPr lang="en-US" sz="3388" dirty="0">
                <a:solidFill>
                  <a:schemeClr val="dk1"/>
                </a:solidFill>
              </a:rPr>
              <a:t> no </a:t>
            </a:r>
            <a:r>
              <a:rPr lang="en-US" sz="3388" dirty="0" err="1">
                <a:solidFill>
                  <a:schemeClr val="dk1"/>
                </a:solidFill>
              </a:rPr>
              <a:t>modelo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fornecido</a:t>
            </a:r>
            <a:r>
              <a:rPr lang="en-US" sz="3388" dirty="0">
                <a:solidFill>
                  <a:schemeClr val="dk1"/>
                </a:solidFill>
              </a:rPr>
              <a:t>.</a:t>
            </a:r>
            <a:endParaRPr sz="3388" dirty="0">
              <a:solidFill>
                <a:schemeClr val="dk1"/>
              </a:solidFill>
            </a:endParaRPr>
          </a:p>
          <a:p>
            <a:pPr algn="just">
              <a:buClr>
                <a:schemeClr val="dk1"/>
              </a:buClr>
              <a:buSzPts val="6000"/>
            </a:pPr>
            <a:endParaRPr sz="3388" b="1" dirty="0">
              <a:solidFill>
                <a:schemeClr val="dk1"/>
              </a:solidFill>
            </a:endParaRPr>
          </a:p>
          <a:p>
            <a:pPr algn="just">
              <a:buClr>
                <a:schemeClr val="dk2"/>
              </a:buClr>
              <a:buSzPts val="4600"/>
              <a:buFont typeface="Noto Sans Symbols"/>
              <a:buChar char="❖"/>
            </a:pPr>
            <a:r>
              <a:rPr lang="en-US" sz="3388" b="1" u="sng" dirty="0" err="1">
                <a:solidFill>
                  <a:schemeClr val="dk1"/>
                </a:solidFill>
              </a:rPr>
              <a:t>Textos</a:t>
            </a:r>
            <a:r>
              <a:rPr lang="en-US" sz="3388" b="1" u="sng" dirty="0">
                <a:solidFill>
                  <a:schemeClr val="dk1"/>
                </a:solidFill>
              </a:rPr>
              <a:t> e </a:t>
            </a:r>
            <a:r>
              <a:rPr lang="en-US" sz="3388" b="1" u="sng" dirty="0" err="1">
                <a:solidFill>
                  <a:schemeClr val="dk1"/>
                </a:solidFill>
              </a:rPr>
              <a:t>Figuras</a:t>
            </a:r>
            <a:r>
              <a:rPr lang="en-US" sz="3388" b="1" u="sng" dirty="0">
                <a:solidFill>
                  <a:schemeClr val="dk1"/>
                </a:solidFill>
              </a:rPr>
              <a:t>/</a:t>
            </a:r>
            <a:r>
              <a:rPr lang="en-US" sz="3388" b="1" u="sng" dirty="0" err="1">
                <a:solidFill>
                  <a:schemeClr val="dk1"/>
                </a:solidFill>
              </a:rPr>
              <a:t>Tabelas</a:t>
            </a:r>
            <a:r>
              <a:rPr lang="en-US" sz="3388" b="1" u="sng" dirty="0">
                <a:solidFill>
                  <a:schemeClr val="dk1"/>
                </a:solidFill>
              </a:rPr>
              <a:t>/</a:t>
            </a:r>
            <a:r>
              <a:rPr lang="en-US" sz="3388" b="1" u="sng" dirty="0" err="1">
                <a:solidFill>
                  <a:schemeClr val="dk1"/>
                </a:solidFill>
              </a:rPr>
              <a:t>Esquemas</a:t>
            </a:r>
            <a:r>
              <a:rPr lang="en-US" sz="3388" b="1" dirty="0">
                <a:solidFill>
                  <a:schemeClr val="dk1"/>
                </a:solidFill>
              </a:rPr>
              <a:t>: </a:t>
            </a:r>
            <a:r>
              <a:rPr lang="en-US" sz="3388" dirty="0">
                <a:solidFill>
                  <a:schemeClr val="dk1"/>
                </a:solidFill>
              </a:rPr>
              <a:t>A </a:t>
            </a:r>
            <a:r>
              <a:rPr lang="en-US" sz="3388" dirty="0" err="1">
                <a:solidFill>
                  <a:schemeClr val="dk1"/>
                </a:solidFill>
              </a:rPr>
              <a:t>disposição</a:t>
            </a:r>
            <a:r>
              <a:rPr lang="en-US" sz="3388" dirty="0">
                <a:solidFill>
                  <a:schemeClr val="dk1"/>
                </a:solidFill>
              </a:rPr>
              <a:t> dos </a:t>
            </a:r>
            <a:r>
              <a:rPr lang="en-US" sz="3388" dirty="0" err="1">
                <a:solidFill>
                  <a:schemeClr val="dk1"/>
                </a:solidFill>
              </a:rPr>
              <a:t>elementos</a:t>
            </a:r>
            <a:r>
              <a:rPr lang="en-US" sz="3388" dirty="0">
                <a:solidFill>
                  <a:schemeClr val="dk1"/>
                </a:solidFill>
              </a:rPr>
              <a:t> (</a:t>
            </a:r>
            <a:r>
              <a:rPr lang="en-US" sz="3388" dirty="0" err="1">
                <a:solidFill>
                  <a:schemeClr val="dk1"/>
                </a:solidFill>
              </a:rPr>
              <a:t>subtítulos</a:t>
            </a:r>
            <a:r>
              <a:rPr lang="en-US" sz="3388" dirty="0">
                <a:solidFill>
                  <a:schemeClr val="dk1"/>
                </a:solidFill>
              </a:rPr>
              <a:t>, </a:t>
            </a:r>
            <a:r>
              <a:rPr lang="en-US" sz="3388" dirty="0" err="1">
                <a:solidFill>
                  <a:schemeClr val="dk1"/>
                </a:solidFill>
              </a:rPr>
              <a:t>Textos</a:t>
            </a:r>
            <a:r>
              <a:rPr lang="en-US" sz="3388" dirty="0">
                <a:solidFill>
                  <a:schemeClr val="dk1"/>
                </a:solidFill>
              </a:rPr>
              <a:t> e </a:t>
            </a:r>
            <a:r>
              <a:rPr lang="en-US" sz="3388" dirty="0" err="1">
                <a:solidFill>
                  <a:schemeClr val="dk1"/>
                </a:solidFill>
              </a:rPr>
              <a:t>Figuras</a:t>
            </a:r>
            <a:r>
              <a:rPr lang="en-US" sz="3388" dirty="0">
                <a:solidFill>
                  <a:schemeClr val="dk1"/>
                </a:solidFill>
              </a:rPr>
              <a:t>/</a:t>
            </a:r>
            <a:r>
              <a:rPr lang="en-US" sz="3388" dirty="0" err="1">
                <a:solidFill>
                  <a:schemeClr val="dk1"/>
                </a:solidFill>
              </a:rPr>
              <a:t>Tabelas</a:t>
            </a:r>
            <a:r>
              <a:rPr lang="en-US" sz="3388" dirty="0">
                <a:solidFill>
                  <a:schemeClr val="dk1"/>
                </a:solidFill>
              </a:rPr>
              <a:t>/</a:t>
            </a:r>
            <a:r>
              <a:rPr lang="en-US" sz="3388" dirty="0" err="1">
                <a:solidFill>
                  <a:schemeClr val="dk1"/>
                </a:solidFill>
              </a:rPr>
              <a:t>Esquemas</a:t>
            </a:r>
            <a:r>
              <a:rPr lang="en-US" sz="3388" dirty="0">
                <a:solidFill>
                  <a:schemeClr val="dk1"/>
                </a:solidFill>
              </a:rPr>
              <a:t>), </a:t>
            </a:r>
            <a:r>
              <a:rPr lang="en-US" sz="3388" dirty="0" err="1">
                <a:solidFill>
                  <a:schemeClr val="dk1"/>
                </a:solidFill>
              </a:rPr>
              <a:t>assim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como</a:t>
            </a:r>
            <a:r>
              <a:rPr lang="en-US" sz="3388" dirty="0">
                <a:solidFill>
                  <a:schemeClr val="dk1"/>
                </a:solidFill>
              </a:rPr>
              <a:t> cores e </a:t>
            </a:r>
            <a:r>
              <a:rPr lang="en-US" sz="3388" dirty="0" err="1">
                <a:solidFill>
                  <a:schemeClr val="dk1"/>
                </a:solidFill>
              </a:rPr>
              <a:t>espaços</a:t>
            </a:r>
            <a:r>
              <a:rPr lang="en-US" sz="3388" dirty="0">
                <a:solidFill>
                  <a:schemeClr val="dk1"/>
                </a:solidFill>
              </a:rPr>
              <a:t> entre </a:t>
            </a:r>
            <a:r>
              <a:rPr lang="en-US" sz="3388" dirty="0" err="1">
                <a:solidFill>
                  <a:schemeClr val="dk1"/>
                </a:solidFill>
              </a:rPr>
              <a:t>elementos</a:t>
            </a:r>
            <a:r>
              <a:rPr lang="en-US" sz="3388" dirty="0">
                <a:solidFill>
                  <a:schemeClr val="dk1"/>
                </a:solidFill>
              </a:rPr>
              <a:t>, </a:t>
            </a:r>
            <a:r>
              <a:rPr lang="en-US" sz="3388" dirty="0" err="1">
                <a:solidFill>
                  <a:schemeClr val="dk1"/>
                </a:solidFill>
              </a:rPr>
              <a:t>podem</a:t>
            </a:r>
            <a:r>
              <a:rPr lang="en-US" sz="3388" dirty="0">
                <a:solidFill>
                  <a:schemeClr val="dk1"/>
                </a:solidFill>
              </a:rPr>
              <a:t> ser </a:t>
            </a:r>
            <a:r>
              <a:rPr lang="en-US" sz="3388" dirty="0" err="1">
                <a:solidFill>
                  <a:schemeClr val="dk1"/>
                </a:solidFill>
              </a:rPr>
              <a:t>definidos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pelos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autores</a:t>
            </a:r>
            <a:r>
              <a:rPr lang="en-US" sz="3388" dirty="0">
                <a:solidFill>
                  <a:schemeClr val="dk1"/>
                </a:solidFill>
              </a:rPr>
              <a:t>. </a:t>
            </a:r>
            <a:endParaRPr sz="1282" dirty="0"/>
          </a:p>
          <a:p>
            <a:pPr indent="274895" algn="just">
              <a:buClr>
                <a:schemeClr val="dk2"/>
              </a:buClr>
              <a:buSzPts val="4600"/>
            </a:pPr>
            <a:endParaRPr sz="3388" b="1" dirty="0">
              <a:solidFill>
                <a:schemeClr val="dk1"/>
              </a:solidFill>
            </a:endParaRPr>
          </a:p>
          <a:p>
            <a:pPr algn="just">
              <a:buClr>
                <a:schemeClr val="dk2"/>
              </a:buClr>
              <a:buSzPts val="4600"/>
              <a:buFont typeface="Noto Sans Symbols"/>
              <a:buChar char="❖"/>
            </a:pPr>
            <a:r>
              <a:rPr lang="en-US" sz="3388" b="1" u="sng" dirty="0">
                <a:solidFill>
                  <a:schemeClr val="dk1"/>
                </a:solidFill>
              </a:rPr>
              <a:t>Material</a:t>
            </a:r>
            <a:r>
              <a:rPr lang="en-US" sz="3388" b="1" dirty="0">
                <a:solidFill>
                  <a:schemeClr val="dk1"/>
                </a:solidFill>
              </a:rPr>
              <a:t>:</a:t>
            </a:r>
            <a:r>
              <a:rPr lang="en-US" sz="3388" dirty="0">
                <a:solidFill>
                  <a:schemeClr val="dk1"/>
                </a:solidFill>
              </a:rPr>
              <a:t> O </a:t>
            </a:r>
            <a:r>
              <a:rPr lang="en-US" sz="3388" dirty="0" err="1">
                <a:solidFill>
                  <a:schemeClr val="dk1"/>
                </a:solidFill>
              </a:rPr>
              <a:t>pôster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deverá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ter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cordão</a:t>
            </a:r>
            <a:r>
              <a:rPr lang="en-US" sz="3388" dirty="0">
                <a:solidFill>
                  <a:schemeClr val="dk1"/>
                </a:solidFill>
              </a:rPr>
              <a:t> para </a:t>
            </a:r>
            <a:r>
              <a:rPr lang="en-US" sz="3388" dirty="0" err="1">
                <a:solidFill>
                  <a:schemeClr val="dk1"/>
                </a:solidFill>
              </a:rPr>
              <a:t>pendurar</a:t>
            </a:r>
            <a:r>
              <a:rPr lang="en-US" sz="3388" dirty="0">
                <a:solidFill>
                  <a:schemeClr val="dk1"/>
                </a:solidFill>
              </a:rPr>
              <a:t> e </a:t>
            </a:r>
            <a:r>
              <a:rPr lang="en-US" sz="3388" dirty="0" err="1">
                <a:solidFill>
                  <a:schemeClr val="dk1"/>
                </a:solidFill>
              </a:rPr>
              <a:t>poderá</a:t>
            </a:r>
            <a:r>
              <a:rPr lang="en-US" sz="3388" dirty="0">
                <a:solidFill>
                  <a:schemeClr val="dk1"/>
                </a:solidFill>
              </a:rPr>
              <a:t> ser </a:t>
            </a:r>
            <a:r>
              <a:rPr lang="en-US" sz="3388" dirty="0" err="1">
                <a:solidFill>
                  <a:schemeClr val="dk1"/>
                </a:solidFill>
              </a:rPr>
              <a:t>confeccionado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em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papel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ou</a:t>
            </a:r>
            <a:r>
              <a:rPr lang="en-US" sz="3388" dirty="0">
                <a:solidFill>
                  <a:schemeClr val="dk1"/>
                </a:solidFill>
              </a:rPr>
              <a:t> </a:t>
            </a:r>
            <a:r>
              <a:rPr lang="en-US" sz="3388" dirty="0" err="1">
                <a:solidFill>
                  <a:schemeClr val="dk1"/>
                </a:solidFill>
              </a:rPr>
              <a:t>lona</a:t>
            </a:r>
            <a:r>
              <a:rPr lang="en-US" sz="3388" dirty="0">
                <a:solidFill>
                  <a:schemeClr val="dk1"/>
                </a:solidFill>
              </a:rPr>
              <a:t>.</a:t>
            </a:r>
            <a:endParaRPr sz="1282" dirty="0"/>
          </a:p>
          <a:p>
            <a:pPr indent="274895" algn="just">
              <a:buClr>
                <a:schemeClr val="dk2"/>
              </a:buClr>
              <a:buSzPts val="4600"/>
            </a:pPr>
            <a:endParaRPr sz="2635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resentação em branco">
  <a:themeElements>
    <a:clrScheme name="Apresentação em br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583</Words>
  <Application>Microsoft Office PowerPoint</Application>
  <PresentationFormat>Personalizar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Noto Sans Symbols</vt:lpstr>
      <vt:lpstr>Times New Roman</vt:lpstr>
      <vt:lpstr>Apresentação em branco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LETICIA  VALVASSORI</dc:creator>
  <cp:lastModifiedBy>Leticia Valvassori</cp:lastModifiedBy>
  <cp:revision>1</cp:revision>
  <dcterms:created xsi:type="dcterms:W3CDTF">2000-05-11T14:19:16Z</dcterms:created>
  <dcterms:modified xsi:type="dcterms:W3CDTF">2025-06-27T14:10:26Z</dcterms:modified>
</cp:coreProperties>
</file>