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_rels/slideMaster1.xml.rels" ContentType="application/vnd.openxmlformats-package.relationships+xml"/>
  <Override PartName="/ppt/theme/theme1.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_rels/slide1.xml.rels" ContentType="application/vnd.openxmlformats-package.relationships+xml"/>
  <Override PartName="/ppt/presProps.xml" ContentType="application/vnd.openxmlformats-officedocument.presentationml.presProps+xml"/>
  <Override PartName="/ppt/media/image1.png" ContentType="image/png"/>
  <Override PartName="/ppt/media/image2.png" ContentType="image/png"/>
  <Override PartName="/ppt/media/image3.png" ContentType="image/png"/>
  <Override PartName="/ppt/media/image4.png" ContentType="image/pn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Lst>
  <p:sldSz cx="32399288" cy="39600188"/>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1"/>
          </p:nvPr>
        </p:nvSpPr>
        <p:spPr/>
        <p:txBody>
          <a:bodyPr/>
          <a:p>
            <a:r>
              <a:t>Footer</a:t>
            </a:r>
          </a:p>
        </p:txBody>
      </p:sp>
      <p:sp>
        <p:nvSpPr>
          <p:cNvPr id="3" name="PlaceHolder 2"/>
          <p:cNvSpPr>
            <a:spLocks noGrp="1"/>
          </p:cNvSpPr>
          <p:nvPr>
            <p:ph type="sldNum" idx="2"/>
          </p:nvPr>
        </p:nvSpPr>
        <p:spPr/>
        <p:txBody>
          <a:bodyPr/>
          <a:p>
            <a:fld id="{62C6FA2B-7888-4FF0-A442-4F4DB90F01B9}" type="slidenum">
              <a:t>&lt;#&gt;</a:t>
            </a:fld>
          </a:p>
        </p:txBody>
      </p:sp>
      <p:sp>
        <p:nvSpPr>
          <p:cNvPr id="4" name="PlaceHolder 3"/>
          <p:cNvSpPr>
            <a:spLocks noGrp="1"/>
          </p:cNvSpPr>
          <p:nvPr>
            <p:ph type="dt" idx="3"/>
          </p:nvPr>
        </p:nvSpPr>
        <p:spPr/>
        <p:txBody>
          <a:bodyPr/>
          <a:p>
            <a:r>
              <a:rPr lang="pt-BR"/>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1619640" y="1580040"/>
            <a:ext cx="29158920" cy="6612840"/>
          </a:xfrm>
          <a:prstGeom prst="rect">
            <a:avLst/>
          </a:prstGeom>
          <a:noFill/>
          <a:ln w="0">
            <a:noFill/>
          </a:ln>
        </p:spPr>
        <p:txBody>
          <a:bodyPr lIns="0" rIns="0" tIns="0" bIns="0" anchor="ctr">
            <a:noAutofit/>
          </a:bodyPr>
          <a:p>
            <a:pPr algn="ctr">
              <a:buNone/>
            </a:pPr>
            <a:endParaRPr b="0" lang="pt-BR" sz="4400" spc="-1" strike="noStrike">
              <a:latin typeface="Arial"/>
            </a:endParaRPr>
          </a:p>
        </p:txBody>
      </p:sp>
      <p:sp>
        <p:nvSpPr>
          <p:cNvPr id="27" name="PlaceHolder 2"/>
          <p:cNvSpPr>
            <a:spLocks noGrp="1"/>
          </p:cNvSpPr>
          <p:nvPr>
            <p:ph/>
          </p:nvPr>
        </p:nvSpPr>
        <p:spPr>
          <a:xfrm>
            <a:off x="1619640" y="9266400"/>
            <a:ext cx="29158920" cy="10955520"/>
          </a:xfrm>
          <a:prstGeom prst="rect">
            <a:avLst/>
          </a:prstGeom>
          <a:noFill/>
          <a:ln w="0">
            <a:noFill/>
          </a:ln>
        </p:spPr>
        <p:txBody>
          <a:bodyPr lIns="0" rIns="0" tIns="0" bIns="0" anchor="t">
            <a:normAutofit/>
          </a:bodyPr>
          <a:p>
            <a:endParaRPr b="0" lang="pt-BR" sz="3200" spc="-1" strike="noStrike">
              <a:latin typeface="Arial"/>
            </a:endParaRPr>
          </a:p>
        </p:txBody>
      </p:sp>
      <p:sp>
        <p:nvSpPr>
          <p:cNvPr id="28" name="PlaceHolder 3"/>
          <p:cNvSpPr>
            <a:spLocks noGrp="1"/>
          </p:cNvSpPr>
          <p:nvPr>
            <p:ph/>
          </p:nvPr>
        </p:nvSpPr>
        <p:spPr>
          <a:xfrm>
            <a:off x="1619640" y="21263040"/>
            <a:ext cx="29158920" cy="10955520"/>
          </a:xfrm>
          <a:prstGeom prst="rect">
            <a:avLst/>
          </a:prstGeom>
          <a:noFill/>
          <a:ln w="0">
            <a:noFill/>
          </a:ln>
        </p:spPr>
        <p:txBody>
          <a:bodyPr lIns="0" rIns="0" tIns="0" bIns="0" anchor="t">
            <a:normAutofit/>
          </a:bodyPr>
          <a:p>
            <a:endParaRPr b="0" lang="pt-BR" sz="3200" spc="-1" strike="noStrike">
              <a:latin typeface="Arial"/>
            </a:endParaRPr>
          </a:p>
        </p:txBody>
      </p:sp>
      <p:sp>
        <p:nvSpPr>
          <p:cNvPr id="5" name="PlaceHolder 4"/>
          <p:cNvSpPr>
            <a:spLocks noGrp="1"/>
          </p:cNvSpPr>
          <p:nvPr>
            <p:ph type="ftr" idx="1"/>
          </p:nvPr>
        </p:nvSpPr>
        <p:spPr/>
        <p:txBody>
          <a:bodyPr/>
          <a:p>
            <a:r>
              <a:t>Footer</a:t>
            </a:r>
          </a:p>
        </p:txBody>
      </p:sp>
      <p:sp>
        <p:nvSpPr>
          <p:cNvPr id="6" name="PlaceHolder 5"/>
          <p:cNvSpPr>
            <a:spLocks noGrp="1"/>
          </p:cNvSpPr>
          <p:nvPr>
            <p:ph type="sldNum" idx="2"/>
          </p:nvPr>
        </p:nvSpPr>
        <p:spPr/>
        <p:txBody>
          <a:bodyPr/>
          <a:p>
            <a:fld id="{48ECA324-3AB1-4E9C-AD54-D93ED0C7D55B}" type="slidenum">
              <a:t>&lt;#&gt;</a:t>
            </a:fld>
          </a:p>
        </p:txBody>
      </p:sp>
      <p:sp>
        <p:nvSpPr>
          <p:cNvPr id="7" name="PlaceHolder 6"/>
          <p:cNvSpPr>
            <a:spLocks noGrp="1"/>
          </p:cNvSpPr>
          <p:nvPr>
            <p:ph type="dt" idx="3"/>
          </p:nvPr>
        </p:nvSpPr>
        <p:spPr/>
        <p:txBody>
          <a:bodyPr/>
          <a:p>
            <a:r>
              <a:rPr lang="pt-BR"/>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1619640" y="1580040"/>
            <a:ext cx="29158920" cy="6612840"/>
          </a:xfrm>
          <a:prstGeom prst="rect">
            <a:avLst/>
          </a:prstGeom>
          <a:noFill/>
          <a:ln w="0">
            <a:noFill/>
          </a:ln>
        </p:spPr>
        <p:txBody>
          <a:bodyPr lIns="0" rIns="0" tIns="0" bIns="0" anchor="ctr">
            <a:noAutofit/>
          </a:bodyPr>
          <a:p>
            <a:pPr algn="ctr">
              <a:buNone/>
            </a:pPr>
            <a:endParaRPr b="0" lang="pt-BR" sz="4400" spc="-1" strike="noStrike">
              <a:latin typeface="Arial"/>
            </a:endParaRPr>
          </a:p>
        </p:txBody>
      </p:sp>
      <p:sp>
        <p:nvSpPr>
          <p:cNvPr id="30" name="PlaceHolder 2"/>
          <p:cNvSpPr>
            <a:spLocks noGrp="1"/>
          </p:cNvSpPr>
          <p:nvPr>
            <p:ph/>
          </p:nvPr>
        </p:nvSpPr>
        <p:spPr>
          <a:xfrm>
            <a:off x="1619640" y="9266400"/>
            <a:ext cx="14229360" cy="10955520"/>
          </a:xfrm>
          <a:prstGeom prst="rect">
            <a:avLst/>
          </a:prstGeom>
          <a:noFill/>
          <a:ln w="0">
            <a:noFill/>
          </a:ln>
        </p:spPr>
        <p:txBody>
          <a:bodyPr lIns="0" rIns="0" tIns="0" bIns="0" anchor="t">
            <a:normAutofit/>
          </a:bodyPr>
          <a:p>
            <a:endParaRPr b="0" lang="pt-BR" sz="3200" spc="-1" strike="noStrike">
              <a:latin typeface="Arial"/>
            </a:endParaRPr>
          </a:p>
        </p:txBody>
      </p:sp>
      <p:sp>
        <p:nvSpPr>
          <p:cNvPr id="31" name="PlaceHolder 3"/>
          <p:cNvSpPr>
            <a:spLocks noGrp="1"/>
          </p:cNvSpPr>
          <p:nvPr>
            <p:ph/>
          </p:nvPr>
        </p:nvSpPr>
        <p:spPr>
          <a:xfrm>
            <a:off x="16560720" y="9266400"/>
            <a:ext cx="14229360" cy="10955520"/>
          </a:xfrm>
          <a:prstGeom prst="rect">
            <a:avLst/>
          </a:prstGeom>
          <a:noFill/>
          <a:ln w="0">
            <a:noFill/>
          </a:ln>
        </p:spPr>
        <p:txBody>
          <a:bodyPr lIns="0" rIns="0" tIns="0" bIns="0" anchor="t">
            <a:normAutofit/>
          </a:bodyPr>
          <a:p>
            <a:endParaRPr b="0" lang="pt-BR" sz="3200" spc="-1" strike="noStrike">
              <a:latin typeface="Arial"/>
            </a:endParaRPr>
          </a:p>
        </p:txBody>
      </p:sp>
      <p:sp>
        <p:nvSpPr>
          <p:cNvPr id="32" name="PlaceHolder 4"/>
          <p:cNvSpPr>
            <a:spLocks noGrp="1"/>
          </p:cNvSpPr>
          <p:nvPr>
            <p:ph/>
          </p:nvPr>
        </p:nvSpPr>
        <p:spPr>
          <a:xfrm>
            <a:off x="1619640" y="21263040"/>
            <a:ext cx="14229360" cy="10955520"/>
          </a:xfrm>
          <a:prstGeom prst="rect">
            <a:avLst/>
          </a:prstGeom>
          <a:noFill/>
          <a:ln w="0">
            <a:noFill/>
          </a:ln>
        </p:spPr>
        <p:txBody>
          <a:bodyPr lIns="0" rIns="0" tIns="0" bIns="0" anchor="t">
            <a:normAutofit/>
          </a:bodyPr>
          <a:p>
            <a:endParaRPr b="0" lang="pt-BR" sz="3200" spc="-1" strike="noStrike">
              <a:latin typeface="Arial"/>
            </a:endParaRPr>
          </a:p>
        </p:txBody>
      </p:sp>
      <p:sp>
        <p:nvSpPr>
          <p:cNvPr id="33" name="PlaceHolder 5"/>
          <p:cNvSpPr>
            <a:spLocks noGrp="1"/>
          </p:cNvSpPr>
          <p:nvPr>
            <p:ph/>
          </p:nvPr>
        </p:nvSpPr>
        <p:spPr>
          <a:xfrm>
            <a:off x="16560720" y="21263040"/>
            <a:ext cx="14229360" cy="10955520"/>
          </a:xfrm>
          <a:prstGeom prst="rect">
            <a:avLst/>
          </a:prstGeom>
          <a:noFill/>
          <a:ln w="0">
            <a:noFill/>
          </a:ln>
        </p:spPr>
        <p:txBody>
          <a:bodyPr lIns="0" rIns="0" tIns="0" bIns="0" anchor="t">
            <a:normAutofit/>
          </a:bodyPr>
          <a:p>
            <a:endParaRPr b="0" lang="pt-BR" sz="3200" spc="-1" strike="noStrike">
              <a:latin typeface="Arial"/>
            </a:endParaRPr>
          </a:p>
        </p:txBody>
      </p:sp>
      <p:sp>
        <p:nvSpPr>
          <p:cNvPr id="7" name="PlaceHolder 6"/>
          <p:cNvSpPr>
            <a:spLocks noGrp="1"/>
          </p:cNvSpPr>
          <p:nvPr>
            <p:ph type="ftr" idx="1"/>
          </p:nvPr>
        </p:nvSpPr>
        <p:spPr/>
        <p:txBody>
          <a:bodyPr/>
          <a:p>
            <a:r>
              <a:t>Footer</a:t>
            </a:r>
          </a:p>
        </p:txBody>
      </p:sp>
      <p:sp>
        <p:nvSpPr>
          <p:cNvPr id="8" name="PlaceHolder 7"/>
          <p:cNvSpPr>
            <a:spLocks noGrp="1"/>
          </p:cNvSpPr>
          <p:nvPr>
            <p:ph type="sldNum" idx="2"/>
          </p:nvPr>
        </p:nvSpPr>
        <p:spPr/>
        <p:txBody>
          <a:bodyPr/>
          <a:p>
            <a:fld id="{076691A0-3EAD-4B7D-9BBC-2C4429504D91}" type="slidenum">
              <a:t>&lt;#&gt;</a:t>
            </a:fld>
          </a:p>
        </p:txBody>
      </p:sp>
      <p:sp>
        <p:nvSpPr>
          <p:cNvPr id="9" name="PlaceHolder 8"/>
          <p:cNvSpPr>
            <a:spLocks noGrp="1"/>
          </p:cNvSpPr>
          <p:nvPr>
            <p:ph type="dt" idx="3"/>
          </p:nvPr>
        </p:nvSpPr>
        <p:spPr/>
        <p:txBody>
          <a:bodyPr/>
          <a:p>
            <a:r>
              <a:rPr lang="pt-BR"/>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1619640" y="1580040"/>
            <a:ext cx="29158920" cy="6612840"/>
          </a:xfrm>
          <a:prstGeom prst="rect">
            <a:avLst/>
          </a:prstGeom>
          <a:noFill/>
          <a:ln w="0">
            <a:noFill/>
          </a:ln>
        </p:spPr>
        <p:txBody>
          <a:bodyPr lIns="0" rIns="0" tIns="0" bIns="0" anchor="ctr">
            <a:noAutofit/>
          </a:bodyPr>
          <a:p>
            <a:pPr algn="ctr">
              <a:buNone/>
            </a:pPr>
            <a:endParaRPr b="0" lang="pt-BR" sz="4400" spc="-1" strike="noStrike">
              <a:latin typeface="Arial"/>
            </a:endParaRPr>
          </a:p>
        </p:txBody>
      </p:sp>
      <p:sp>
        <p:nvSpPr>
          <p:cNvPr id="35" name="PlaceHolder 2"/>
          <p:cNvSpPr>
            <a:spLocks noGrp="1"/>
          </p:cNvSpPr>
          <p:nvPr>
            <p:ph/>
          </p:nvPr>
        </p:nvSpPr>
        <p:spPr>
          <a:xfrm>
            <a:off x="1619640" y="9266400"/>
            <a:ext cx="9388800" cy="10955520"/>
          </a:xfrm>
          <a:prstGeom prst="rect">
            <a:avLst/>
          </a:prstGeom>
          <a:noFill/>
          <a:ln w="0">
            <a:noFill/>
          </a:ln>
        </p:spPr>
        <p:txBody>
          <a:bodyPr lIns="0" rIns="0" tIns="0" bIns="0" anchor="t">
            <a:normAutofit/>
          </a:bodyPr>
          <a:p>
            <a:endParaRPr b="0" lang="pt-BR" sz="3200" spc="-1" strike="noStrike">
              <a:latin typeface="Arial"/>
            </a:endParaRPr>
          </a:p>
        </p:txBody>
      </p:sp>
      <p:sp>
        <p:nvSpPr>
          <p:cNvPr id="36" name="PlaceHolder 3"/>
          <p:cNvSpPr>
            <a:spLocks noGrp="1"/>
          </p:cNvSpPr>
          <p:nvPr>
            <p:ph/>
          </p:nvPr>
        </p:nvSpPr>
        <p:spPr>
          <a:xfrm>
            <a:off x="11478240" y="9266400"/>
            <a:ext cx="9388800" cy="10955520"/>
          </a:xfrm>
          <a:prstGeom prst="rect">
            <a:avLst/>
          </a:prstGeom>
          <a:noFill/>
          <a:ln w="0">
            <a:noFill/>
          </a:ln>
        </p:spPr>
        <p:txBody>
          <a:bodyPr lIns="0" rIns="0" tIns="0" bIns="0" anchor="t">
            <a:normAutofit/>
          </a:bodyPr>
          <a:p>
            <a:endParaRPr b="0" lang="pt-BR" sz="3200" spc="-1" strike="noStrike">
              <a:latin typeface="Arial"/>
            </a:endParaRPr>
          </a:p>
        </p:txBody>
      </p:sp>
      <p:sp>
        <p:nvSpPr>
          <p:cNvPr id="37" name="PlaceHolder 4"/>
          <p:cNvSpPr>
            <a:spLocks noGrp="1"/>
          </p:cNvSpPr>
          <p:nvPr>
            <p:ph/>
          </p:nvPr>
        </p:nvSpPr>
        <p:spPr>
          <a:xfrm>
            <a:off x="21336840" y="9266400"/>
            <a:ext cx="9388800" cy="10955520"/>
          </a:xfrm>
          <a:prstGeom prst="rect">
            <a:avLst/>
          </a:prstGeom>
          <a:noFill/>
          <a:ln w="0">
            <a:noFill/>
          </a:ln>
        </p:spPr>
        <p:txBody>
          <a:bodyPr lIns="0" rIns="0" tIns="0" bIns="0" anchor="t">
            <a:normAutofit/>
          </a:bodyPr>
          <a:p>
            <a:endParaRPr b="0" lang="pt-BR" sz="3200" spc="-1" strike="noStrike">
              <a:latin typeface="Arial"/>
            </a:endParaRPr>
          </a:p>
        </p:txBody>
      </p:sp>
      <p:sp>
        <p:nvSpPr>
          <p:cNvPr id="38" name="PlaceHolder 5"/>
          <p:cNvSpPr>
            <a:spLocks noGrp="1"/>
          </p:cNvSpPr>
          <p:nvPr>
            <p:ph/>
          </p:nvPr>
        </p:nvSpPr>
        <p:spPr>
          <a:xfrm>
            <a:off x="1619640" y="21263040"/>
            <a:ext cx="9388800" cy="10955520"/>
          </a:xfrm>
          <a:prstGeom prst="rect">
            <a:avLst/>
          </a:prstGeom>
          <a:noFill/>
          <a:ln w="0">
            <a:noFill/>
          </a:ln>
        </p:spPr>
        <p:txBody>
          <a:bodyPr lIns="0" rIns="0" tIns="0" bIns="0" anchor="t">
            <a:normAutofit/>
          </a:bodyPr>
          <a:p>
            <a:endParaRPr b="0" lang="pt-BR" sz="3200" spc="-1" strike="noStrike">
              <a:latin typeface="Arial"/>
            </a:endParaRPr>
          </a:p>
        </p:txBody>
      </p:sp>
      <p:sp>
        <p:nvSpPr>
          <p:cNvPr id="39" name="PlaceHolder 6"/>
          <p:cNvSpPr>
            <a:spLocks noGrp="1"/>
          </p:cNvSpPr>
          <p:nvPr>
            <p:ph/>
          </p:nvPr>
        </p:nvSpPr>
        <p:spPr>
          <a:xfrm>
            <a:off x="11478240" y="21263040"/>
            <a:ext cx="9388800" cy="10955520"/>
          </a:xfrm>
          <a:prstGeom prst="rect">
            <a:avLst/>
          </a:prstGeom>
          <a:noFill/>
          <a:ln w="0">
            <a:noFill/>
          </a:ln>
        </p:spPr>
        <p:txBody>
          <a:bodyPr lIns="0" rIns="0" tIns="0" bIns="0" anchor="t">
            <a:normAutofit/>
          </a:bodyPr>
          <a:p>
            <a:endParaRPr b="0" lang="pt-BR" sz="3200" spc="-1" strike="noStrike">
              <a:latin typeface="Arial"/>
            </a:endParaRPr>
          </a:p>
        </p:txBody>
      </p:sp>
      <p:sp>
        <p:nvSpPr>
          <p:cNvPr id="40" name="PlaceHolder 7"/>
          <p:cNvSpPr>
            <a:spLocks noGrp="1"/>
          </p:cNvSpPr>
          <p:nvPr>
            <p:ph/>
          </p:nvPr>
        </p:nvSpPr>
        <p:spPr>
          <a:xfrm>
            <a:off x="21336840" y="21263040"/>
            <a:ext cx="9388800" cy="10955520"/>
          </a:xfrm>
          <a:prstGeom prst="rect">
            <a:avLst/>
          </a:prstGeom>
          <a:noFill/>
          <a:ln w="0">
            <a:noFill/>
          </a:ln>
        </p:spPr>
        <p:txBody>
          <a:bodyPr lIns="0" rIns="0" tIns="0" bIns="0" anchor="t">
            <a:normAutofit/>
          </a:bodyPr>
          <a:p>
            <a:endParaRPr b="0" lang="pt-BR" sz="3200" spc="-1" strike="noStrike">
              <a:latin typeface="Arial"/>
            </a:endParaRPr>
          </a:p>
        </p:txBody>
      </p:sp>
      <p:sp>
        <p:nvSpPr>
          <p:cNvPr id="9" name="PlaceHolder 8"/>
          <p:cNvSpPr>
            <a:spLocks noGrp="1"/>
          </p:cNvSpPr>
          <p:nvPr>
            <p:ph type="ftr" idx="1"/>
          </p:nvPr>
        </p:nvSpPr>
        <p:spPr/>
        <p:txBody>
          <a:bodyPr/>
          <a:p>
            <a:r>
              <a:t>Footer</a:t>
            </a:r>
          </a:p>
        </p:txBody>
      </p:sp>
      <p:sp>
        <p:nvSpPr>
          <p:cNvPr id="10" name="PlaceHolder 9"/>
          <p:cNvSpPr>
            <a:spLocks noGrp="1"/>
          </p:cNvSpPr>
          <p:nvPr>
            <p:ph type="sldNum" idx="2"/>
          </p:nvPr>
        </p:nvSpPr>
        <p:spPr/>
        <p:txBody>
          <a:bodyPr/>
          <a:p>
            <a:fld id="{4235F7D7-2D8B-44D8-9B08-A998D5266195}" type="slidenum">
              <a:t>&lt;#&gt;</a:t>
            </a:fld>
          </a:p>
        </p:txBody>
      </p:sp>
      <p:sp>
        <p:nvSpPr>
          <p:cNvPr id="11" name="PlaceHolder 10"/>
          <p:cNvSpPr>
            <a:spLocks noGrp="1"/>
          </p:cNvSpPr>
          <p:nvPr>
            <p:ph type="dt" idx="3"/>
          </p:nvPr>
        </p:nvSpPr>
        <p:spPr/>
        <p:txBody>
          <a:bodyPr/>
          <a:p>
            <a:r>
              <a:rPr lang="pt-BR"/>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1619640" y="1580040"/>
            <a:ext cx="29158920" cy="6612840"/>
          </a:xfrm>
          <a:prstGeom prst="rect">
            <a:avLst/>
          </a:prstGeom>
          <a:noFill/>
          <a:ln w="0">
            <a:noFill/>
          </a:ln>
        </p:spPr>
        <p:txBody>
          <a:bodyPr lIns="0" rIns="0" tIns="0" bIns="0" anchor="ctr">
            <a:noAutofit/>
          </a:bodyPr>
          <a:p>
            <a:pPr algn="ctr">
              <a:buNone/>
            </a:pPr>
            <a:endParaRPr b="0" lang="pt-BR" sz="4400" spc="-1" strike="noStrike">
              <a:latin typeface="Arial"/>
            </a:endParaRPr>
          </a:p>
        </p:txBody>
      </p:sp>
      <p:sp>
        <p:nvSpPr>
          <p:cNvPr id="6" name="PlaceHolder 2"/>
          <p:cNvSpPr>
            <a:spLocks noGrp="1"/>
          </p:cNvSpPr>
          <p:nvPr>
            <p:ph type="subTitle"/>
          </p:nvPr>
        </p:nvSpPr>
        <p:spPr>
          <a:xfrm>
            <a:off x="1619640" y="9266400"/>
            <a:ext cx="29158920" cy="22967640"/>
          </a:xfrm>
          <a:prstGeom prst="rect">
            <a:avLst/>
          </a:prstGeom>
          <a:noFill/>
          <a:ln w="0">
            <a:noFill/>
          </a:ln>
        </p:spPr>
        <p:txBody>
          <a:bodyPr lIns="0" rIns="0" tIns="0" bIns="0" anchor="ctr">
            <a:noAutofit/>
          </a:bodyPr>
          <a:p>
            <a:pPr algn="ctr">
              <a:buNone/>
            </a:pPr>
            <a:endParaRPr b="0" lang="pt-BR" sz="3200" spc="-1" strike="noStrike">
              <a:latin typeface="Arial"/>
            </a:endParaRPr>
          </a:p>
        </p:txBody>
      </p:sp>
      <p:sp>
        <p:nvSpPr>
          <p:cNvPr id="4" name="PlaceHolder 3"/>
          <p:cNvSpPr>
            <a:spLocks noGrp="1"/>
          </p:cNvSpPr>
          <p:nvPr>
            <p:ph type="ftr" idx="1"/>
          </p:nvPr>
        </p:nvSpPr>
        <p:spPr/>
        <p:txBody>
          <a:bodyPr/>
          <a:p>
            <a:r>
              <a:t>Footer</a:t>
            </a:r>
          </a:p>
        </p:txBody>
      </p:sp>
      <p:sp>
        <p:nvSpPr>
          <p:cNvPr id="5" name="PlaceHolder 4"/>
          <p:cNvSpPr>
            <a:spLocks noGrp="1"/>
          </p:cNvSpPr>
          <p:nvPr>
            <p:ph type="sldNum" idx="2"/>
          </p:nvPr>
        </p:nvSpPr>
        <p:spPr/>
        <p:txBody>
          <a:bodyPr/>
          <a:p>
            <a:fld id="{113AFADD-7B12-40FF-A349-CCF0FE1A5B14}" type="slidenum">
              <a:t>&lt;#&gt;</a:t>
            </a:fld>
          </a:p>
        </p:txBody>
      </p:sp>
      <p:sp>
        <p:nvSpPr>
          <p:cNvPr id="6" name="PlaceHolder 5"/>
          <p:cNvSpPr>
            <a:spLocks noGrp="1"/>
          </p:cNvSpPr>
          <p:nvPr>
            <p:ph type="dt" idx="3"/>
          </p:nvPr>
        </p:nvSpPr>
        <p:spPr/>
        <p:txBody>
          <a:bodyPr/>
          <a:p>
            <a:r>
              <a:rPr lang="pt-BR"/>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1619640" y="1580040"/>
            <a:ext cx="29158920" cy="6612840"/>
          </a:xfrm>
          <a:prstGeom prst="rect">
            <a:avLst/>
          </a:prstGeom>
          <a:noFill/>
          <a:ln w="0">
            <a:noFill/>
          </a:ln>
        </p:spPr>
        <p:txBody>
          <a:bodyPr lIns="0" rIns="0" tIns="0" bIns="0" anchor="ctr">
            <a:noAutofit/>
          </a:bodyPr>
          <a:p>
            <a:pPr algn="ctr">
              <a:buNone/>
            </a:pPr>
            <a:endParaRPr b="0" lang="pt-BR" sz="4400" spc="-1" strike="noStrike">
              <a:latin typeface="Arial"/>
            </a:endParaRPr>
          </a:p>
        </p:txBody>
      </p:sp>
      <p:sp>
        <p:nvSpPr>
          <p:cNvPr id="8" name="PlaceHolder 2"/>
          <p:cNvSpPr>
            <a:spLocks noGrp="1"/>
          </p:cNvSpPr>
          <p:nvPr>
            <p:ph/>
          </p:nvPr>
        </p:nvSpPr>
        <p:spPr>
          <a:xfrm>
            <a:off x="1619640" y="9266400"/>
            <a:ext cx="29158920" cy="22967640"/>
          </a:xfrm>
          <a:prstGeom prst="rect">
            <a:avLst/>
          </a:prstGeom>
          <a:noFill/>
          <a:ln w="0">
            <a:noFill/>
          </a:ln>
        </p:spPr>
        <p:txBody>
          <a:bodyPr lIns="0" rIns="0" tIns="0" bIns="0" anchor="t">
            <a:normAutofit/>
          </a:bodyPr>
          <a:p>
            <a:endParaRPr b="0" lang="pt-BR" sz="3200" spc="-1" strike="noStrike">
              <a:latin typeface="Arial"/>
            </a:endParaRPr>
          </a:p>
        </p:txBody>
      </p:sp>
      <p:sp>
        <p:nvSpPr>
          <p:cNvPr id="4" name="PlaceHolder 3"/>
          <p:cNvSpPr>
            <a:spLocks noGrp="1"/>
          </p:cNvSpPr>
          <p:nvPr>
            <p:ph type="ftr" idx="1"/>
          </p:nvPr>
        </p:nvSpPr>
        <p:spPr/>
        <p:txBody>
          <a:bodyPr/>
          <a:p>
            <a:r>
              <a:t>Footer</a:t>
            </a:r>
          </a:p>
        </p:txBody>
      </p:sp>
      <p:sp>
        <p:nvSpPr>
          <p:cNvPr id="5" name="PlaceHolder 4"/>
          <p:cNvSpPr>
            <a:spLocks noGrp="1"/>
          </p:cNvSpPr>
          <p:nvPr>
            <p:ph type="sldNum" idx="2"/>
          </p:nvPr>
        </p:nvSpPr>
        <p:spPr/>
        <p:txBody>
          <a:bodyPr/>
          <a:p>
            <a:fld id="{EA72CCC0-DE55-4900-8F71-2ADBF4844988}" type="slidenum">
              <a:t>&lt;#&gt;</a:t>
            </a:fld>
          </a:p>
        </p:txBody>
      </p:sp>
      <p:sp>
        <p:nvSpPr>
          <p:cNvPr id="6" name="PlaceHolder 5"/>
          <p:cNvSpPr>
            <a:spLocks noGrp="1"/>
          </p:cNvSpPr>
          <p:nvPr>
            <p:ph type="dt" idx="3"/>
          </p:nvPr>
        </p:nvSpPr>
        <p:spPr/>
        <p:txBody>
          <a:bodyPr/>
          <a:p>
            <a:r>
              <a:rPr lang="pt-BR"/>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1619640" y="1580040"/>
            <a:ext cx="29158920" cy="6612840"/>
          </a:xfrm>
          <a:prstGeom prst="rect">
            <a:avLst/>
          </a:prstGeom>
          <a:noFill/>
          <a:ln w="0">
            <a:noFill/>
          </a:ln>
        </p:spPr>
        <p:txBody>
          <a:bodyPr lIns="0" rIns="0" tIns="0" bIns="0" anchor="ctr">
            <a:noAutofit/>
          </a:bodyPr>
          <a:p>
            <a:pPr algn="ctr">
              <a:buNone/>
            </a:pPr>
            <a:endParaRPr b="0" lang="pt-BR" sz="4400" spc="-1" strike="noStrike">
              <a:latin typeface="Arial"/>
            </a:endParaRPr>
          </a:p>
        </p:txBody>
      </p:sp>
      <p:sp>
        <p:nvSpPr>
          <p:cNvPr id="10" name="PlaceHolder 2"/>
          <p:cNvSpPr>
            <a:spLocks noGrp="1"/>
          </p:cNvSpPr>
          <p:nvPr>
            <p:ph/>
          </p:nvPr>
        </p:nvSpPr>
        <p:spPr>
          <a:xfrm>
            <a:off x="1619640" y="9266400"/>
            <a:ext cx="14229360" cy="22967640"/>
          </a:xfrm>
          <a:prstGeom prst="rect">
            <a:avLst/>
          </a:prstGeom>
          <a:noFill/>
          <a:ln w="0">
            <a:noFill/>
          </a:ln>
        </p:spPr>
        <p:txBody>
          <a:bodyPr lIns="0" rIns="0" tIns="0" bIns="0" anchor="t">
            <a:normAutofit/>
          </a:bodyPr>
          <a:p>
            <a:endParaRPr b="0" lang="pt-BR" sz="3200" spc="-1" strike="noStrike">
              <a:latin typeface="Arial"/>
            </a:endParaRPr>
          </a:p>
        </p:txBody>
      </p:sp>
      <p:sp>
        <p:nvSpPr>
          <p:cNvPr id="11" name="PlaceHolder 3"/>
          <p:cNvSpPr>
            <a:spLocks noGrp="1"/>
          </p:cNvSpPr>
          <p:nvPr>
            <p:ph/>
          </p:nvPr>
        </p:nvSpPr>
        <p:spPr>
          <a:xfrm>
            <a:off x="16560720" y="9266400"/>
            <a:ext cx="14229360" cy="22967640"/>
          </a:xfrm>
          <a:prstGeom prst="rect">
            <a:avLst/>
          </a:prstGeom>
          <a:noFill/>
          <a:ln w="0">
            <a:noFill/>
          </a:ln>
        </p:spPr>
        <p:txBody>
          <a:bodyPr lIns="0" rIns="0" tIns="0" bIns="0" anchor="t">
            <a:normAutofit/>
          </a:bodyPr>
          <a:p>
            <a:endParaRPr b="0" lang="pt-BR" sz="3200" spc="-1" strike="noStrike">
              <a:latin typeface="Arial"/>
            </a:endParaRPr>
          </a:p>
        </p:txBody>
      </p:sp>
      <p:sp>
        <p:nvSpPr>
          <p:cNvPr id="5" name="PlaceHolder 4"/>
          <p:cNvSpPr>
            <a:spLocks noGrp="1"/>
          </p:cNvSpPr>
          <p:nvPr>
            <p:ph type="ftr" idx="1"/>
          </p:nvPr>
        </p:nvSpPr>
        <p:spPr/>
        <p:txBody>
          <a:bodyPr/>
          <a:p>
            <a:r>
              <a:t>Footer</a:t>
            </a:r>
          </a:p>
        </p:txBody>
      </p:sp>
      <p:sp>
        <p:nvSpPr>
          <p:cNvPr id="6" name="PlaceHolder 5"/>
          <p:cNvSpPr>
            <a:spLocks noGrp="1"/>
          </p:cNvSpPr>
          <p:nvPr>
            <p:ph type="sldNum" idx="2"/>
          </p:nvPr>
        </p:nvSpPr>
        <p:spPr/>
        <p:txBody>
          <a:bodyPr/>
          <a:p>
            <a:fld id="{0DE1B6CF-687F-43E1-9C08-CD43915A4388}" type="slidenum">
              <a:t>&lt;#&gt;</a:t>
            </a:fld>
          </a:p>
        </p:txBody>
      </p:sp>
      <p:sp>
        <p:nvSpPr>
          <p:cNvPr id="7" name="PlaceHolder 6"/>
          <p:cNvSpPr>
            <a:spLocks noGrp="1"/>
          </p:cNvSpPr>
          <p:nvPr>
            <p:ph type="dt" idx="3"/>
          </p:nvPr>
        </p:nvSpPr>
        <p:spPr/>
        <p:txBody>
          <a:bodyPr/>
          <a:p>
            <a:r>
              <a:rPr lang="pt-BR"/>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1619640" y="1580040"/>
            <a:ext cx="29158920" cy="6612840"/>
          </a:xfrm>
          <a:prstGeom prst="rect">
            <a:avLst/>
          </a:prstGeom>
          <a:noFill/>
          <a:ln w="0">
            <a:noFill/>
          </a:ln>
        </p:spPr>
        <p:txBody>
          <a:bodyPr lIns="0" rIns="0" tIns="0" bIns="0" anchor="ctr">
            <a:noAutofit/>
          </a:bodyPr>
          <a:p>
            <a:pPr algn="ctr">
              <a:buNone/>
            </a:pPr>
            <a:endParaRPr b="0" lang="pt-BR" sz="4400" spc="-1" strike="noStrike">
              <a:latin typeface="Arial"/>
            </a:endParaRPr>
          </a:p>
        </p:txBody>
      </p:sp>
      <p:sp>
        <p:nvSpPr>
          <p:cNvPr id="3" name="PlaceHolder 2"/>
          <p:cNvSpPr>
            <a:spLocks noGrp="1"/>
          </p:cNvSpPr>
          <p:nvPr>
            <p:ph type="ftr" idx="1"/>
          </p:nvPr>
        </p:nvSpPr>
        <p:spPr/>
        <p:txBody>
          <a:bodyPr/>
          <a:p>
            <a:r>
              <a:t>Footer</a:t>
            </a:r>
          </a:p>
        </p:txBody>
      </p:sp>
      <p:sp>
        <p:nvSpPr>
          <p:cNvPr id="4" name="PlaceHolder 3"/>
          <p:cNvSpPr>
            <a:spLocks noGrp="1"/>
          </p:cNvSpPr>
          <p:nvPr>
            <p:ph type="sldNum" idx="2"/>
          </p:nvPr>
        </p:nvSpPr>
        <p:spPr/>
        <p:txBody>
          <a:bodyPr/>
          <a:p>
            <a:fld id="{75B45968-A90A-4D31-9BB1-9BA9810FB4C1}" type="slidenum">
              <a:t>&lt;#&gt;</a:t>
            </a:fld>
          </a:p>
        </p:txBody>
      </p:sp>
      <p:sp>
        <p:nvSpPr>
          <p:cNvPr id="5" name="PlaceHolder 4"/>
          <p:cNvSpPr>
            <a:spLocks noGrp="1"/>
          </p:cNvSpPr>
          <p:nvPr>
            <p:ph type="dt" idx="3"/>
          </p:nvPr>
        </p:nvSpPr>
        <p:spPr/>
        <p:txBody>
          <a:bodyPr/>
          <a:p>
            <a:r>
              <a:rPr lang="pt-BR"/>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1619640" y="1580040"/>
            <a:ext cx="29158920" cy="30654360"/>
          </a:xfrm>
          <a:prstGeom prst="rect">
            <a:avLst/>
          </a:prstGeom>
          <a:noFill/>
          <a:ln w="0">
            <a:noFill/>
          </a:ln>
        </p:spPr>
        <p:txBody>
          <a:bodyPr lIns="0" rIns="0" tIns="0" bIns="0" anchor="ctr">
            <a:noAutofit/>
          </a:bodyPr>
          <a:p>
            <a:pPr algn="ctr">
              <a:buNone/>
            </a:pPr>
            <a:endParaRPr b="0" lang="pt-BR" sz="3200" spc="-1" strike="noStrike">
              <a:latin typeface="Arial"/>
            </a:endParaRPr>
          </a:p>
        </p:txBody>
      </p:sp>
      <p:sp>
        <p:nvSpPr>
          <p:cNvPr id="3" name="PlaceHolder 2"/>
          <p:cNvSpPr>
            <a:spLocks noGrp="1"/>
          </p:cNvSpPr>
          <p:nvPr>
            <p:ph type="ftr" idx="1"/>
          </p:nvPr>
        </p:nvSpPr>
        <p:spPr/>
        <p:txBody>
          <a:bodyPr/>
          <a:p>
            <a:r>
              <a:t>Footer</a:t>
            </a:r>
          </a:p>
        </p:txBody>
      </p:sp>
      <p:sp>
        <p:nvSpPr>
          <p:cNvPr id="4" name="PlaceHolder 3"/>
          <p:cNvSpPr>
            <a:spLocks noGrp="1"/>
          </p:cNvSpPr>
          <p:nvPr>
            <p:ph type="sldNum" idx="2"/>
          </p:nvPr>
        </p:nvSpPr>
        <p:spPr/>
        <p:txBody>
          <a:bodyPr/>
          <a:p>
            <a:fld id="{D1B0EE97-B468-4195-89A0-9BEACA52A54D}" type="slidenum">
              <a:t>&lt;#&gt;</a:t>
            </a:fld>
          </a:p>
        </p:txBody>
      </p:sp>
      <p:sp>
        <p:nvSpPr>
          <p:cNvPr id="5" name="PlaceHolder 4"/>
          <p:cNvSpPr>
            <a:spLocks noGrp="1"/>
          </p:cNvSpPr>
          <p:nvPr>
            <p:ph type="dt" idx="3"/>
          </p:nvPr>
        </p:nvSpPr>
        <p:spPr/>
        <p:txBody>
          <a:bodyPr/>
          <a:p>
            <a:r>
              <a:rPr lang="pt-BR"/>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1619640" y="1580040"/>
            <a:ext cx="29158920" cy="6612840"/>
          </a:xfrm>
          <a:prstGeom prst="rect">
            <a:avLst/>
          </a:prstGeom>
          <a:noFill/>
          <a:ln w="0">
            <a:noFill/>
          </a:ln>
        </p:spPr>
        <p:txBody>
          <a:bodyPr lIns="0" rIns="0" tIns="0" bIns="0" anchor="ctr">
            <a:noAutofit/>
          </a:bodyPr>
          <a:p>
            <a:pPr algn="ctr">
              <a:buNone/>
            </a:pPr>
            <a:endParaRPr b="0" lang="pt-BR" sz="4400" spc="-1" strike="noStrike">
              <a:latin typeface="Arial"/>
            </a:endParaRPr>
          </a:p>
        </p:txBody>
      </p:sp>
      <p:sp>
        <p:nvSpPr>
          <p:cNvPr id="15" name="PlaceHolder 2"/>
          <p:cNvSpPr>
            <a:spLocks noGrp="1"/>
          </p:cNvSpPr>
          <p:nvPr>
            <p:ph/>
          </p:nvPr>
        </p:nvSpPr>
        <p:spPr>
          <a:xfrm>
            <a:off x="1619640" y="9266400"/>
            <a:ext cx="14229360" cy="10955520"/>
          </a:xfrm>
          <a:prstGeom prst="rect">
            <a:avLst/>
          </a:prstGeom>
          <a:noFill/>
          <a:ln w="0">
            <a:noFill/>
          </a:ln>
        </p:spPr>
        <p:txBody>
          <a:bodyPr lIns="0" rIns="0" tIns="0" bIns="0" anchor="t">
            <a:normAutofit/>
          </a:bodyPr>
          <a:p>
            <a:endParaRPr b="0" lang="pt-BR" sz="3200" spc="-1" strike="noStrike">
              <a:latin typeface="Arial"/>
            </a:endParaRPr>
          </a:p>
        </p:txBody>
      </p:sp>
      <p:sp>
        <p:nvSpPr>
          <p:cNvPr id="16" name="PlaceHolder 3"/>
          <p:cNvSpPr>
            <a:spLocks noGrp="1"/>
          </p:cNvSpPr>
          <p:nvPr>
            <p:ph/>
          </p:nvPr>
        </p:nvSpPr>
        <p:spPr>
          <a:xfrm>
            <a:off x="16560720" y="9266400"/>
            <a:ext cx="14229360" cy="22967640"/>
          </a:xfrm>
          <a:prstGeom prst="rect">
            <a:avLst/>
          </a:prstGeom>
          <a:noFill/>
          <a:ln w="0">
            <a:noFill/>
          </a:ln>
        </p:spPr>
        <p:txBody>
          <a:bodyPr lIns="0" rIns="0" tIns="0" bIns="0" anchor="t">
            <a:normAutofit/>
          </a:bodyPr>
          <a:p>
            <a:endParaRPr b="0" lang="pt-BR" sz="3200" spc="-1" strike="noStrike">
              <a:latin typeface="Arial"/>
            </a:endParaRPr>
          </a:p>
        </p:txBody>
      </p:sp>
      <p:sp>
        <p:nvSpPr>
          <p:cNvPr id="17" name="PlaceHolder 4"/>
          <p:cNvSpPr>
            <a:spLocks noGrp="1"/>
          </p:cNvSpPr>
          <p:nvPr>
            <p:ph/>
          </p:nvPr>
        </p:nvSpPr>
        <p:spPr>
          <a:xfrm>
            <a:off x="1619640" y="21263040"/>
            <a:ext cx="14229360" cy="10955520"/>
          </a:xfrm>
          <a:prstGeom prst="rect">
            <a:avLst/>
          </a:prstGeom>
          <a:noFill/>
          <a:ln w="0">
            <a:noFill/>
          </a:ln>
        </p:spPr>
        <p:txBody>
          <a:bodyPr lIns="0" rIns="0" tIns="0" bIns="0" anchor="t">
            <a:normAutofit/>
          </a:bodyPr>
          <a:p>
            <a:endParaRPr b="0" lang="pt-BR" sz="3200" spc="-1" strike="noStrike">
              <a:latin typeface="Arial"/>
            </a:endParaRPr>
          </a:p>
        </p:txBody>
      </p:sp>
      <p:sp>
        <p:nvSpPr>
          <p:cNvPr id="6" name="PlaceHolder 5"/>
          <p:cNvSpPr>
            <a:spLocks noGrp="1"/>
          </p:cNvSpPr>
          <p:nvPr>
            <p:ph type="ftr" idx="1"/>
          </p:nvPr>
        </p:nvSpPr>
        <p:spPr/>
        <p:txBody>
          <a:bodyPr/>
          <a:p>
            <a:r>
              <a:t>Footer</a:t>
            </a:r>
          </a:p>
        </p:txBody>
      </p:sp>
      <p:sp>
        <p:nvSpPr>
          <p:cNvPr id="7" name="PlaceHolder 6"/>
          <p:cNvSpPr>
            <a:spLocks noGrp="1"/>
          </p:cNvSpPr>
          <p:nvPr>
            <p:ph type="sldNum" idx="2"/>
          </p:nvPr>
        </p:nvSpPr>
        <p:spPr/>
        <p:txBody>
          <a:bodyPr/>
          <a:p>
            <a:fld id="{9A694A0A-9E26-4433-BE29-6D3F2D42BABE}" type="slidenum">
              <a:t>&lt;#&gt;</a:t>
            </a:fld>
          </a:p>
        </p:txBody>
      </p:sp>
      <p:sp>
        <p:nvSpPr>
          <p:cNvPr id="8" name="PlaceHolder 7"/>
          <p:cNvSpPr>
            <a:spLocks noGrp="1"/>
          </p:cNvSpPr>
          <p:nvPr>
            <p:ph type="dt" idx="3"/>
          </p:nvPr>
        </p:nvSpPr>
        <p:spPr/>
        <p:txBody>
          <a:bodyPr/>
          <a:p>
            <a:r>
              <a:rPr lang="pt-BR"/>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1619640" y="1580040"/>
            <a:ext cx="29158920" cy="6612840"/>
          </a:xfrm>
          <a:prstGeom prst="rect">
            <a:avLst/>
          </a:prstGeom>
          <a:noFill/>
          <a:ln w="0">
            <a:noFill/>
          </a:ln>
        </p:spPr>
        <p:txBody>
          <a:bodyPr lIns="0" rIns="0" tIns="0" bIns="0" anchor="ctr">
            <a:noAutofit/>
          </a:bodyPr>
          <a:p>
            <a:pPr algn="ctr">
              <a:buNone/>
            </a:pPr>
            <a:endParaRPr b="0" lang="pt-BR" sz="4400" spc="-1" strike="noStrike">
              <a:latin typeface="Arial"/>
            </a:endParaRPr>
          </a:p>
        </p:txBody>
      </p:sp>
      <p:sp>
        <p:nvSpPr>
          <p:cNvPr id="19" name="PlaceHolder 2"/>
          <p:cNvSpPr>
            <a:spLocks noGrp="1"/>
          </p:cNvSpPr>
          <p:nvPr>
            <p:ph/>
          </p:nvPr>
        </p:nvSpPr>
        <p:spPr>
          <a:xfrm>
            <a:off x="1619640" y="9266400"/>
            <a:ext cx="14229360" cy="22967640"/>
          </a:xfrm>
          <a:prstGeom prst="rect">
            <a:avLst/>
          </a:prstGeom>
          <a:noFill/>
          <a:ln w="0">
            <a:noFill/>
          </a:ln>
        </p:spPr>
        <p:txBody>
          <a:bodyPr lIns="0" rIns="0" tIns="0" bIns="0" anchor="t">
            <a:normAutofit/>
          </a:bodyPr>
          <a:p>
            <a:endParaRPr b="0" lang="pt-BR" sz="3200" spc="-1" strike="noStrike">
              <a:latin typeface="Arial"/>
            </a:endParaRPr>
          </a:p>
        </p:txBody>
      </p:sp>
      <p:sp>
        <p:nvSpPr>
          <p:cNvPr id="20" name="PlaceHolder 3"/>
          <p:cNvSpPr>
            <a:spLocks noGrp="1"/>
          </p:cNvSpPr>
          <p:nvPr>
            <p:ph/>
          </p:nvPr>
        </p:nvSpPr>
        <p:spPr>
          <a:xfrm>
            <a:off x="16560720" y="9266400"/>
            <a:ext cx="14229360" cy="10955520"/>
          </a:xfrm>
          <a:prstGeom prst="rect">
            <a:avLst/>
          </a:prstGeom>
          <a:noFill/>
          <a:ln w="0">
            <a:noFill/>
          </a:ln>
        </p:spPr>
        <p:txBody>
          <a:bodyPr lIns="0" rIns="0" tIns="0" bIns="0" anchor="t">
            <a:normAutofit/>
          </a:bodyPr>
          <a:p>
            <a:endParaRPr b="0" lang="pt-BR" sz="3200" spc="-1" strike="noStrike">
              <a:latin typeface="Arial"/>
            </a:endParaRPr>
          </a:p>
        </p:txBody>
      </p:sp>
      <p:sp>
        <p:nvSpPr>
          <p:cNvPr id="21" name="PlaceHolder 4"/>
          <p:cNvSpPr>
            <a:spLocks noGrp="1"/>
          </p:cNvSpPr>
          <p:nvPr>
            <p:ph/>
          </p:nvPr>
        </p:nvSpPr>
        <p:spPr>
          <a:xfrm>
            <a:off x="16560720" y="21263040"/>
            <a:ext cx="14229360" cy="10955520"/>
          </a:xfrm>
          <a:prstGeom prst="rect">
            <a:avLst/>
          </a:prstGeom>
          <a:noFill/>
          <a:ln w="0">
            <a:noFill/>
          </a:ln>
        </p:spPr>
        <p:txBody>
          <a:bodyPr lIns="0" rIns="0" tIns="0" bIns="0" anchor="t">
            <a:normAutofit/>
          </a:bodyPr>
          <a:p>
            <a:endParaRPr b="0" lang="pt-BR" sz="3200" spc="-1" strike="noStrike">
              <a:latin typeface="Arial"/>
            </a:endParaRPr>
          </a:p>
        </p:txBody>
      </p:sp>
      <p:sp>
        <p:nvSpPr>
          <p:cNvPr id="6" name="PlaceHolder 5"/>
          <p:cNvSpPr>
            <a:spLocks noGrp="1"/>
          </p:cNvSpPr>
          <p:nvPr>
            <p:ph type="ftr" idx="1"/>
          </p:nvPr>
        </p:nvSpPr>
        <p:spPr/>
        <p:txBody>
          <a:bodyPr/>
          <a:p>
            <a:r>
              <a:t>Footer</a:t>
            </a:r>
          </a:p>
        </p:txBody>
      </p:sp>
      <p:sp>
        <p:nvSpPr>
          <p:cNvPr id="7" name="PlaceHolder 6"/>
          <p:cNvSpPr>
            <a:spLocks noGrp="1"/>
          </p:cNvSpPr>
          <p:nvPr>
            <p:ph type="sldNum" idx="2"/>
          </p:nvPr>
        </p:nvSpPr>
        <p:spPr/>
        <p:txBody>
          <a:bodyPr/>
          <a:p>
            <a:fld id="{51F8627A-29B1-4F82-80CE-7D7E7457F021}" type="slidenum">
              <a:t>&lt;#&gt;</a:t>
            </a:fld>
          </a:p>
        </p:txBody>
      </p:sp>
      <p:sp>
        <p:nvSpPr>
          <p:cNvPr id="8" name="PlaceHolder 7"/>
          <p:cNvSpPr>
            <a:spLocks noGrp="1"/>
          </p:cNvSpPr>
          <p:nvPr>
            <p:ph type="dt" idx="3"/>
          </p:nvPr>
        </p:nvSpPr>
        <p:spPr/>
        <p:txBody>
          <a:bodyPr/>
          <a:p>
            <a:r>
              <a:rPr lang="pt-BR"/>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1619640" y="1580040"/>
            <a:ext cx="29158920" cy="6612840"/>
          </a:xfrm>
          <a:prstGeom prst="rect">
            <a:avLst/>
          </a:prstGeom>
          <a:noFill/>
          <a:ln w="0">
            <a:noFill/>
          </a:ln>
        </p:spPr>
        <p:txBody>
          <a:bodyPr lIns="0" rIns="0" tIns="0" bIns="0" anchor="ctr">
            <a:noAutofit/>
          </a:bodyPr>
          <a:p>
            <a:pPr algn="ctr">
              <a:buNone/>
            </a:pPr>
            <a:endParaRPr b="0" lang="pt-BR" sz="4400" spc="-1" strike="noStrike">
              <a:latin typeface="Arial"/>
            </a:endParaRPr>
          </a:p>
        </p:txBody>
      </p:sp>
      <p:sp>
        <p:nvSpPr>
          <p:cNvPr id="23" name="PlaceHolder 2"/>
          <p:cNvSpPr>
            <a:spLocks noGrp="1"/>
          </p:cNvSpPr>
          <p:nvPr>
            <p:ph/>
          </p:nvPr>
        </p:nvSpPr>
        <p:spPr>
          <a:xfrm>
            <a:off x="1619640" y="9266400"/>
            <a:ext cx="14229360" cy="10955520"/>
          </a:xfrm>
          <a:prstGeom prst="rect">
            <a:avLst/>
          </a:prstGeom>
          <a:noFill/>
          <a:ln w="0">
            <a:noFill/>
          </a:ln>
        </p:spPr>
        <p:txBody>
          <a:bodyPr lIns="0" rIns="0" tIns="0" bIns="0" anchor="t">
            <a:normAutofit/>
          </a:bodyPr>
          <a:p>
            <a:endParaRPr b="0" lang="pt-BR" sz="3200" spc="-1" strike="noStrike">
              <a:latin typeface="Arial"/>
            </a:endParaRPr>
          </a:p>
        </p:txBody>
      </p:sp>
      <p:sp>
        <p:nvSpPr>
          <p:cNvPr id="24" name="PlaceHolder 3"/>
          <p:cNvSpPr>
            <a:spLocks noGrp="1"/>
          </p:cNvSpPr>
          <p:nvPr>
            <p:ph/>
          </p:nvPr>
        </p:nvSpPr>
        <p:spPr>
          <a:xfrm>
            <a:off x="16560720" y="9266400"/>
            <a:ext cx="14229360" cy="10955520"/>
          </a:xfrm>
          <a:prstGeom prst="rect">
            <a:avLst/>
          </a:prstGeom>
          <a:noFill/>
          <a:ln w="0">
            <a:noFill/>
          </a:ln>
        </p:spPr>
        <p:txBody>
          <a:bodyPr lIns="0" rIns="0" tIns="0" bIns="0" anchor="t">
            <a:normAutofit/>
          </a:bodyPr>
          <a:p>
            <a:endParaRPr b="0" lang="pt-BR" sz="3200" spc="-1" strike="noStrike">
              <a:latin typeface="Arial"/>
            </a:endParaRPr>
          </a:p>
        </p:txBody>
      </p:sp>
      <p:sp>
        <p:nvSpPr>
          <p:cNvPr id="25" name="PlaceHolder 4"/>
          <p:cNvSpPr>
            <a:spLocks noGrp="1"/>
          </p:cNvSpPr>
          <p:nvPr>
            <p:ph/>
          </p:nvPr>
        </p:nvSpPr>
        <p:spPr>
          <a:xfrm>
            <a:off x="1619640" y="21263040"/>
            <a:ext cx="29158920" cy="10955520"/>
          </a:xfrm>
          <a:prstGeom prst="rect">
            <a:avLst/>
          </a:prstGeom>
          <a:noFill/>
          <a:ln w="0">
            <a:noFill/>
          </a:ln>
        </p:spPr>
        <p:txBody>
          <a:bodyPr lIns="0" rIns="0" tIns="0" bIns="0" anchor="t">
            <a:normAutofit/>
          </a:bodyPr>
          <a:p>
            <a:endParaRPr b="0" lang="pt-BR" sz="3200" spc="-1" strike="noStrike">
              <a:latin typeface="Arial"/>
            </a:endParaRPr>
          </a:p>
        </p:txBody>
      </p:sp>
      <p:sp>
        <p:nvSpPr>
          <p:cNvPr id="6" name="PlaceHolder 5"/>
          <p:cNvSpPr>
            <a:spLocks noGrp="1"/>
          </p:cNvSpPr>
          <p:nvPr>
            <p:ph type="ftr" idx="1"/>
          </p:nvPr>
        </p:nvSpPr>
        <p:spPr/>
        <p:txBody>
          <a:bodyPr/>
          <a:p>
            <a:r>
              <a:t>Footer</a:t>
            </a:r>
          </a:p>
        </p:txBody>
      </p:sp>
      <p:sp>
        <p:nvSpPr>
          <p:cNvPr id="7" name="PlaceHolder 6"/>
          <p:cNvSpPr>
            <a:spLocks noGrp="1"/>
          </p:cNvSpPr>
          <p:nvPr>
            <p:ph type="sldNum" idx="2"/>
          </p:nvPr>
        </p:nvSpPr>
        <p:spPr/>
        <p:txBody>
          <a:bodyPr/>
          <a:p>
            <a:fld id="{7D229C90-99D9-4E90-A55B-389EF064247D}" type="slidenum">
              <a:t>&lt;#&gt;</a:t>
            </a:fld>
          </a:p>
        </p:txBody>
      </p:sp>
      <p:sp>
        <p:nvSpPr>
          <p:cNvPr id="8" name="PlaceHolder 7"/>
          <p:cNvSpPr>
            <a:spLocks noGrp="1"/>
          </p:cNvSpPr>
          <p:nvPr>
            <p:ph type="dt" idx="3"/>
          </p:nvPr>
        </p:nvSpPr>
        <p:spPr/>
        <p:txBody>
          <a:bodyPr/>
          <a:p>
            <a:r>
              <a:rPr lang="pt-BR"/>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ftr" idx="1"/>
          </p:nvPr>
        </p:nvSpPr>
        <p:spPr>
          <a:xfrm>
            <a:off x="10732320" y="36703440"/>
            <a:ext cx="10933920" cy="2107800"/>
          </a:xfrm>
          <a:prstGeom prst="rect">
            <a:avLst/>
          </a:prstGeom>
          <a:noFill/>
          <a:ln w="0">
            <a:noFill/>
          </a:ln>
        </p:spPr>
        <p:txBody>
          <a:bodyPr lIns="90000" rIns="90000" tIns="45000" bIns="45000" anchor="ctr">
            <a:noAutofit/>
          </a:bodyPr>
          <a:lstStyle>
            <a:lvl1pPr algn="ctr">
              <a:lnSpc>
                <a:spcPct val="100000"/>
              </a:lnSpc>
              <a:buNone/>
              <a:defRPr b="0" lang="pt-BR" sz="3190" spc="-1" strike="noStrike">
                <a:solidFill>
                  <a:srgbClr val="8b8b8b"/>
                </a:solidFill>
                <a:latin typeface="Calibri"/>
              </a:defRPr>
            </a:lvl1pPr>
          </a:lstStyle>
          <a:p>
            <a:pPr algn="ctr">
              <a:lnSpc>
                <a:spcPct val="100000"/>
              </a:lnSpc>
              <a:buNone/>
            </a:pPr>
            <a:r>
              <a:rPr b="0" lang="pt-BR" sz="3190" spc="-1" strike="noStrike">
                <a:solidFill>
                  <a:srgbClr val="8b8b8b"/>
                </a:solidFill>
                <a:latin typeface="Calibri"/>
              </a:rPr>
              <a:t>&lt;rodapé&gt;</a:t>
            </a:r>
            <a:endParaRPr b="0" lang="pt-BR" sz="3190" spc="-1" strike="noStrike">
              <a:latin typeface="Times New Roman"/>
            </a:endParaRPr>
          </a:p>
        </p:txBody>
      </p:sp>
      <p:sp>
        <p:nvSpPr>
          <p:cNvPr id="1" name="PlaceHolder 2"/>
          <p:cNvSpPr>
            <a:spLocks noGrp="1"/>
          </p:cNvSpPr>
          <p:nvPr>
            <p:ph type="sldNum" idx="2"/>
          </p:nvPr>
        </p:nvSpPr>
        <p:spPr>
          <a:xfrm>
            <a:off x="22881960" y="36703440"/>
            <a:ext cx="7289280" cy="2107800"/>
          </a:xfrm>
          <a:prstGeom prst="rect">
            <a:avLst/>
          </a:prstGeom>
          <a:noFill/>
          <a:ln w="0">
            <a:noFill/>
          </a:ln>
        </p:spPr>
        <p:txBody>
          <a:bodyPr lIns="90000" rIns="90000" tIns="45000" bIns="45000" anchor="ctr">
            <a:noAutofit/>
          </a:bodyPr>
          <a:lstStyle>
            <a:lvl1pPr algn="r">
              <a:lnSpc>
                <a:spcPct val="100000"/>
              </a:lnSpc>
              <a:buNone/>
              <a:defRPr b="0" lang="pt-BR" sz="3190" spc="-1" strike="noStrike">
                <a:solidFill>
                  <a:srgbClr val="8b8b8b"/>
                </a:solidFill>
                <a:latin typeface="Calibri"/>
              </a:defRPr>
            </a:lvl1pPr>
          </a:lstStyle>
          <a:p>
            <a:pPr algn="r">
              <a:lnSpc>
                <a:spcPct val="100000"/>
              </a:lnSpc>
              <a:buNone/>
            </a:pPr>
            <a:fld id="{51940F29-DC72-47D3-87AB-3AAAE3B5517F}" type="slidenum">
              <a:rPr b="0" lang="pt-BR" sz="3190" spc="-1" strike="noStrike">
                <a:solidFill>
                  <a:srgbClr val="8b8b8b"/>
                </a:solidFill>
                <a:latin typeface="Calibri"/>
              </a:rPr>
              <a:t>&lt;número&gt;</a:t>
            </a:fld>
            <a:endParaRPr b="0" lang="pt-BR" sz="3190" spc="-1" strike="noStrike">
              <a:latin typeface="Times New Roman"/>
            </a:endParaRPr>
          </a:p>
        </p:txBody>
      </p:sp>
      <p:sp>
        <p:nvSpPr>
          <p:cNvPr id="2" name="PlaceHolder 3"/>
          <p:cNvSpPr>
            <a:spLocks noGrp="1"/>
          </p:cNvSpPr>
          <p:nvPr>
            <p:ph type="dt" idx="3"/>
          </p:nvPr>
        </p:nvSpPr>
        <p:spPr>
          <a:xfrm>
            <a:off x="2227320" y="36703440"/>
            <a:ext cx="7289280" cy="2107800"/>
          </a:xfrm>
          <a:prstGeom prst="rect">
            <a:avLst/>
          </a:prstGeom>
          <a:noFill/>
          <a:ln w="0">
            <a:noFill/>
          </a:ln>
        </p:spPr>
        <p:txBody>
          <a:bodyPr lIns="90000" rIns="90000" tIns="45000" bIns="45000" anchor="ctr">
            <a:noAutofit/>
          </a:bodyPr>
          <a:lstStyle>
            <a:lvl1pPr>
              <a:defRPr b="0" lang="pt-BR" sz="1400" spc="-1" strike="noStrike">
                <a:latin typeface="Times New Roman"/>
              </a:defRPr>
            </a:lvl1pPr>
          </a:lstStyle>
          <a:p>
            <a:r>
              <a:rPr b="0" lang="pt-BR" sz="1400" spc="-1" strike="noStrike">
                <a:latin typeface="Times New Roman"/>
              </a:rPr>
              <a:t>&lt;data/hora&gt;</a:t>
            </a:r>
            <a:endParaRPr b="0" lang="pt-BR" sz="1400" spc="-1" strike="noStrike">
              <a:latin typeface="Times New Roman"/>
            </a:endParaRPr>
          </a:p>
        </p:txBody>
      </p:sp>
      <p:sp>
        <p:nvSpPr>
          <p:cNvPr id="3" name="PlaceHolder 4"/>
          <p:cNvSpPr>
            <a:spLocks noGrp="1"/>
          </p:cNvSpPr>
          <p:nvPr>
            <p:ph type="title"/>
          </p:nvPr>
        </p:nvSpPr>
        <p:spPr>
          <a:xfrm>
            <a:off x="1619640" y="1580040"/>
            <a:ext cx="29158920" cy="6612840"/>
          </a:xfrm>
          <a:prstGeom prst="rect">
            <a:avLst/>
          </a:prstGeom>
          <a:noFill/>
          <a:ln w="0">
            <a:noFill/>
          </a:ln>
        </p:spPr>
        <p:txBody>
          <a:bodyPr lIns="0" rIns="0" tIns="0" bIns="0" anchor="ctr">
            <a:noAutofit/>
          </a:bodyPr>
          <a:p>
            <a:pPr algn="ctr">
              <a:buNone/>
            </a:pPr>
            <a:r>
              <a:rPr b="0" lang="pt-BR" sz="4400" spc="-1" strike="noStrike">
                <a:latin typeface="Arial"/>
              </a:rPr>
              <a:t>Clique para editar o formato do texto do título</a:t>
            </a:r>
            <a:endParaRPr b="0" lang="pt-BR" sz="4400" spc="-1" strike="noStrike">
              <a:latin typeface="Arial"/>
            </a:endParaRPr>
          </a:p>
        </p:txBody>
      </p:sp>
      <p:sp>
        <p:nvSpPr>
          <p:cNvPr id="4" name="PlaceHolder 5"/>
          <p:cNvSpPr>
            <a:spLocks noGrp="1"/>
          </p:cNvSpPr>
          <p:nvPr>
            <p:ph type="body"/>
          </p:nvPr>
        </p:nvSpPr>
        <p:spPr>
          <a:xfrm>
            <a:off x="1619640" y="9266400"/>
            <a:ext cx="29158920" cy="2296764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pt-BR" sz="3200" spc="-1" strike="noStrike">
                <a:latin typeface="Arial"/>
              </a:rPr>
              <a:t>Clique para editar o formato do texto da estrutura de tópicos</a:t>
            </a:r>
            <a:endParaRPr b="0" lang="pt-BR" sz="3200" spc="-1" strike="noStrike">
              <a:latin typeface="Arial"/>
            </a:endParaRPr>
          </a:p>
          <a:p>
            <a:pPr lvl="1" marL="864000" indent="-324000">
              <a:spcBef>
                <a:spcPts val="1134"/>
              </a:spcBef>
              <a:buClr>
                <a:srgbClr val="000000"/>
              </a:buClr>
              <a:buSzPct val="75000"/>
              <a:buFont typeface="Symbol" charset="2"/>
              <a:buChar char=""/>
            </a:pPr>
            <a:r>
              <a:rPr b="0" lang="pt-BR" sz="2800" spc="-1" strike="noStrike">
                <a:latin typeface="Arial"/>
              </a:rPr>
              <a:t>2.º nível da estrutura de tópicos</a:t>
            </a:r>
            <a:endParaRPr b="0" lang="pt-BR" sz="2800" spc="-1" strike="noStrike">
              <a:latin typeface="Arial"/>
            </a:endParaRPr>
          </a:p>
          <a:p>
            <a:pPr lvl="2" marL="1296000" indent="-288000">
              <a:spcBef>
                <a:spcPts val="850"/>
              </a:spcBef>
              <a:buClr>
                <a:srgbClr val="000000"/>
              </a:buClr>
              <a:buSzPct val="45000"/>
              <a:buFont typeface="Wingdings" charset="2"/>
              <a:buChar char=""/>
            </a:pPr>
            <a:r>
              <a:rPr b="0" lang="pt-BR" sz="2400" spc="-1" strike="noStrike">
                <a:latin typeface="Arial"/>
              </a:rPr>
              <a:t>3.º nível da estrutura de tópicos</a:t>
            </a:r>
            <a:endParaRPr b="0" lang="pt-BR" sz="2400" spc="-1" strike="noStrike">
              <a:latin typeface="Arial"/>
            </a:endParaRPr>
          </a:p>
          <a:p>
            <a:pPr lvl="3" marL="1728000" indent="-216000">
              <a:spcBef>
                <a:spcPts val="567"/>
              </a:spcBef>
              <a:buClr>
                <a:srgbClr val="000000"/>
              </a:buClr>
              <a:buSzPct val="75000"/>
              <a:buFont typeface="Symbol" charset="2"/>
              <a:buChar char=""/>
            </a:pPr>
            <a:r>
              <a:rPr b="0" lang="pt-BR" sz="2000" spc="-1" strike="noStrike">
                <a:latin typeface="Arial"/>
              </a:rPr>
              <a:t>4.º nível da estrutura de tópicos</a:t>
            </a:r>
            <a:endParaRPr b="0" lang="pt-BR" sz="2000" spc="-1" strike="noStrike">
              <a:latin typeface="Arial"/>
            </a:endParaRPr>
          </a:p>
          <a:p>
            <a:pPr lvl="4" marL="2160000" indent="-216000">
              <a:spcBef>
                <a:spcPts val="283"/>
              </a:spcBef>
              <a:buClr>
                <a:srgbClr val="000000"/>
              </a:buClr>
              <a:buSzPct val="45000"/>
              <a:buFont typeface="Wingdings" charset="2"/>
              <a:buChar char=""/>
            </a:pPr>
            <a:r>
              <a:rPr b="0" lang="pt-BR" sz="2000" spc="-1" strike="noStrike">
                <a:latin typeface="Arial"/>
              </a:rPr>
              <a:t>5.º nível da estrutura de tópicos</a:t>
            </a:r>
            <a:endParaRPr b="0" lang="pt-BR" sz="2000" spc="-1" strike="noStrike">
              <a:latin typeface="Arial"/>
            </a:endParaRPr>
          </a:p>
          <a:p>
            <a:pPr lvl="5" marL="2592000" indent="-216000">
              <a:spcBef>
                <a:spcPts val="283"/>
              </a:spcBef>
              <a:buClr>
                <a:srgbClr val="000000"/>
              </a:buClr>
              <a:buSzPct val="45000"/>
              <a:buFont typeface="Wingdings" charset="2"/>
              <a:buChar char=""/>
            </a:pPr>
            <a:r>
              <a:rPr b="0" lang="pt-BR" sz="2000" spc="-1" strike="noStrike">
                <a:latin typeface="Arial"/>
              </a:rPr>
              <a:t>6.º nível da estrutura de tópicos</a:t>
            </a:r>
            <a:endParaRPr b="0" lang="pt-BR" sz="2000" spc="-1" strike="noStrike">
              <a:latin typeface="Arial"/>
            </a:endParaRPr>
          </a:p>
          <a:p>
            <a:pPr lvl="6" marL="3024000" indent="-216000">
              <a:spcBef>
                <a:spcPts val="283"/>
              </a:spcBef>
              <a:buClr>
                <a:srgbClr val="000000"/>
              </a:buClr>
              <a:buSzPct val="45000"/>
              <a:buFont typeface="Wingdings" charset="2"/>
              <a:buChar char=""/>
            </a:pPr>
            <a:r>
              <a:rPr b="0" lang="pt-BR" sz="2000" spc="-1" strike="noStrike">
                <a:latin typeface="Arial"/>
              </a:rPr>
              <a:t>7.º nível da estrutura de tópicos</a:t>
            </a:r>
            <a:endParaRPr b="0" lang="pt-BR"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2.png"/><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 name="CaixaDeTexto 1"/>
          <p:cNvSpPr/>
          <p:nvPr/>
        </p:nvSpPr>
        <p:spPr>
          <a:xfrm>
            <a:off x="18900000" y="22605120"/>
            <a:ext cx="12127680" cy="1095120"/>
          </a:xfrm>
          <a:prstGeom prst="rect">
            <a:avLst/>
          </a:prstGeom>
          <a:noFill/>
          <a:ln w="0">
            <a:noFill/>
          </a:ln>
        </p:spPr>
        <p:style>
          <a:lnRef idx="0"/>
          <a:fillRef idx="0"/>
          <a:effectRef idx="0"/>
          <a:fontRef idx="minor"/>
        </p:style>
        <p:txBody>
          <a:bodyPr lIns="90000" rIns="90000" tIns="45000" bIns="45000" anchor="t">
            <a:spAutoFit/>
          </a:bodyPr>
          <a:p>
            <a:pPr marL="167400" algn="just">
              <a:lnSpc>
                <a:spcPct val="100000"/>
              </a:lnSpc>
              <a:buNone/>
            </a:pPr>
            <a:r>
              <a:rPr b="0" lang="pt-BR" sz="3300" spc="-1" strike="noStrike">
                <a:solidFill>
                  <a:srgbClr val="000000"/>
                </a:solidFill>
                <a:latin typeface="Arial"/>
                <a:ea typeface="DejaVu Sans"/>
              </a:rPr>
              <a:t>	</a:t>
            </a:r>
            <a:r>
              <a:rPr b="0" lang="pt-BR" sz="3300" spc="-1" strike="noStrike">
                <a:solidFill>
                  <a:srgbClr val="000000"/>
                </a:solidFill>
                <a:latin typeface="Arial"/>
                <a:ea typeface="DejaVu Sans"/>
              </a:rPr>
              <a:t>	</a:t>
            </a:r>
            <a:r>
              <a:rPr b="0" lang="pt-BR" sz="3300" spc="-1" strike="noStrike">
                <a:solidFill>
                  <a:srgbClr val="000000"/>
                </a:solidFill>
                <a:latin typeface="Arial"/>
                <a:ea typeface="DejaVu Sans"/>
              </a:rPr>
              <a:t>Indicar a conclusão do trabalho, de forma objetiva, concisa e coerente com o(s) objetivo(s) proposto(s).</a:t>
            </a:r>
            <a:endParaRPr b="0" lang="pt-BR" sz="3300" spc="-1" strike="noStrike">
              <a:latin typeface="Arial"/>
            </a:endParaRPr>
          </a:p>
        </p:txBody>
      </p:sp>
      <p:sp>
        <p:nvSpPr>
          <p:cNvPr id="42" name="PlaceHolder 1"/>
          <p:cNvSpPr>
            <a:spLocks noGrp="1"/>
          </p:cNvSpPr>
          <p:nvPr>
            <p:ph/>
          </p:nvPr>
        </p:nvSpPr>
        <p:spPr>
          <a:xfrm>
            <a:off x="2854800" y="10216800"/>
            <a:ext cx="26492040" cy="3184560"/>
          </a:xfrm>
          <a:prstGeom prst="rect">
            <a:avLst/>
          </a:prstGeom>
          <a:noFill/>
          <a:ln w="0">
            <a:noFill/>
          </a:ln>
        </p:spPr>
        <p:txBody>
          <a:bodyPr lIns="0" rIns="0" tIns="0" bIns="0" anchor="t">
            <a:normAutofit/>
          </a:bodyPr>
          <a:p>
            <a:pPr marL="607320" indent="-607320" algn="ctr">
              <a:lnSpc>
                <a:spcPct val="90000"/>
              </a:lnSpc>
              <a:spcBef>
                <a:spcPts val="3543"/>
              </a:spcBef>
              <a:buNone/>
              <a:tabLst>
                <a:tab algn="l" pos="0"/>
              </a:tabLst>
            </a:pPr>
            <a:r>
              <a:rPr b="1" lang="pt-BR" sz="4400" spc="-1" strike="noStrike">
                <a:solidFill>
                  <a:srgbClr val="2e0b57"/>
                </a:solidFill>
                <a:latin typeface="Calibri"/>
              </a:rPr>
              <a:t>NOME COMPLETO</a:t>
            </a:r>
            <a:r>
              <a:rPr b="1" lang="pt-BR" sz="4400" spc="-1" strike="noStrike" baseline="30000">
                <a:solidFill>
                  <a:srgbClr val="2e0b57"/>
                </a:solidFill>
                <a:latin typeface="Calibri"/>
              </a:rPr>
              <a:t>1</a:t>
            </a:r>
            <a:r>
              <a:rPr b="1" lang="pt-BR" sz="4400" spc="-1" strike="noStrike">
                <a:solidFill>
                  <a:srgbClr val="2e0b57"/>
                </a:solidFill>
                <a:latin typeface="Calibri"/>
              </a:rPr>
              <a:t>, NOME COMPLETO</a:t>
            </a:r>
            <a:r>
              <a:rPr b="1" lang="pt-BR" sz="4400" spc="-1" strike="noStrike" baseline="30000">
                <a:solidFill>
                  <a:srgbClr val="2e0b57"/>
                </a:solidFill>
                <a:latin typeface="Calibri"/>
              </a:rPr>
              <a:t>2</a:t>
            </a:r>
            <a:r>
              <a:rPr b="1" lang="pt-BR" sz="4400" spc="-1" strike="noStrike">
                <a:solidFill>
                  <a:srgbClr val="2e0b57"/>
                </a:solidFill>
                <a:latin typeface="Calibri"/>
              </a:rPr>
              <a:t>, NOME COMPLETO</a:t>
            </a:r>
            <a:r>
              <a:rPr b="1" lang="pt-BR" sz="4400" spc="-1" strike="noStrike" baseline="30000">
                <a:solidFill>
                  <a:srgbClr val="2e0b57"/>
                </a:solidFill>
                <a:latin typeface="Calibri"/>
              </a:rPr>
              <a:t>3</a:t>
            </a:r>
            <a:r>
              <a:rPr b="1" lang="pt-BR" sz="4400" spc="-1" strike="noStrike">
                <a:solidFill>
                  <a:srgbClr val="2e0b57"/>
                </a:solidFill>
                <a:latin typeface="Calibri"/>
              </a:rPr>
              <a:t>, NOME COMPLETO</a:t>
            </a:r>
            <a:r>
              <a:rPr b="1" lang="pt-BR" sz="4400" spc="-1" strike="noStrike" baseline="30000">
                <a:solidFill>
                  <a:srgbClr val="2e0b57"/>
                </a:solidFill>
                <a:latin typeface="Calibri"/>
              </a:rPr>
              <a:t>4</a:t>
            </a:r>
            <a:r>
              <a:rPr b="1" lang="pt-BR" sz="4400" spc="-1" strike="noStrike">
                <a:solidFill>
                  <a:srgbClr val="2e0b57"/>
                </a:solidFill>
                <a:latin typeface="Calibri"/>
              </a:rPr>
              <a:t>, </a:t>
            </a:r>
            <a:endParaRPr b="0" lang="pt-BR" sz="4400" spc="-1" strike="noStrike">
              <a:latin typeface="Arial"/>
            </a:endParaRPr>
          </a:p>
          <a:p>
            <a:pPr marL="607320" indent="-607320" algn="ctr">
              <a:lnSpc>
                <a:spcPct val="90000"/>
              </a:lnSpc>
              <a:spcBef>
                <a:spcPts val="3543"/>
              </a:spcBef>
              <a:buNone/>
              <a:tabLst>
                <a:tab algn="l" pos="0"/>
              </a:tabLst>
            </a:pPr>
            <a:r>
              <a:rPr b="1" lang="en-US" sz="2930" spc="-1" strike="noStrike">
                <a:solidFill>
                  <a:srgbClr val="808080"/>
                </a:solidFill>
                <a:latin typeface="Calibri"/>
              </a:rPr>
              <a:t>1 IF Goiano Campus XXX. </a:t>
            </a:r>
            <a:r>
              <a:rPr b="1" lang="pt-BR" sz="2930" spc="-1" strike="noStrike">
                <a:solidFill>
                  <a:srgbClr val="808080"/>
                </a:solidFill>
                <a:latin typeface="Calibri"/>
              </a:rPr>
              <a:t>E-mail: emailinstitucional@ifgoiano.edu.br ; 2 IF Goiano Campus XXX E-mail: emailinstitucional@ifgoiano.edu.br </a:t>
            </a:r>
            <a:r>
              <a:rPr b="1" lang="en-US" sz="2930" spc="-1" strike="noStrike">
                <a:solidFill>
                  <a:srgbClr val="808080"/>
                </a:solidFill>
                <a:latin typeface="Calibri"/>
              </a:rPr>
              <a:t>; 3 </a:t>
            </a:r>
            <a:r>
              <a:rPr b="1" lang="pt-BR" sz="2930" spc="-1" strike="noStrike">
                <a:solidFill>
                  <a:srgbClr val="808080"/>
                </a:solidFill>
                <a:latin typeface="Calibri"/>
              </a:rPr>
              <a:t>IF Goiano Campus XXX E-mail: emailinstitucional@ifgoiano.edu.br </a:t>
            </a:r>
            <a:r>
              <a:rPr b="1" lang="en-US" sz="2930" spc="-1" strike="noStrike">
                <a:solidFill>
                  <a:srgbClr val="808080"/>
                </a:solidFill>
                <a:latin typeface="Calibri"/>
              </a:rPr>
              <a:t>; 4 IF </a:t>
            </a:r>
            <a:r>
              <a:rPr b="1" lang="pt-BR" sz="2930" spc="-1" strike="noStrike">
                <a:solidFill>
                  <a:srgbClr val="808080"/>
                </a:solidFill>
                <a:latin typeface="Calibri"/>
              </a:rPr>
              <a:t>Goiano Campus XXX E-mail: emailinstitucional@ifgoiano.edu.br ;</a:t>
            </a:r>
            <a:r>
              <a:rPr b="1" lang="en-US" sz="2930" spc="-1" strike="noStrike">
                <a:solidFill>
                  <a:srgbClr val="808080"/>
                </a:solidFill>
                <a:latin typeface="Calibri"/>
              </a:rPr>
              <a:t> </a:t>
            </a:r>
            <a:endParaRPr b="0" lang="pt-BR" sz="2930" spc="-1" strike="noStrike">
              <a:latin typeface="Arial"/>
            </a:endParaRPr>
          </a:p>
        </p:txBody>
      </p:sp>
      <p:sp>
        <p:nvSpPr>
          <p:cNvPr id="43" name="PlaceHolder 2"/>
          <p:cNvSpPr>
            <a:spLocks noGrp="1"/>
          </p:cNvSpPr>
          <p:nvPr>
            <p:ph type="title"/>
          </p:nvPr>
        </p:nvSpPr>
        <p:spPr>
          <a:xfrm>
            <a:off x="3626280" y="4746960"/>
            <a:ext cx="25739280" cy="4548600"/>
          </a:xfrm>
          <a:prstGeom prst="rect">
            <a:avLst/>
          </a:prstGeom>
          <a:noFill/>
          <a:ln w="0">
            <a:noFill/>
          </a:ln>
        </p:spPr>
        <p:txBody>
          <a:bodyPr lIns="0" rIns="0" tIns="0" bIns="0" anchor="b">
            <a:normAutofit/>
          </a:bodyPr>
          <a:p>
            <a:pPr algn="ctr">
              <a:lnSpc>
                <a:spcPct val="90000"/>
              </a:lnSpc>
              <a:buNone/>
            </a:pPr>
            <a:r>
              <a:rPr b="1" lang="pt-BR" sz="13200" spc="-1" strike="noStrike">
                <a:solidFill>
                  <a:srgbClr val="000000"/>
                </a:solidFill>
                <a:latin typeface="Calibri"/>
              </a:rPr>
              <a:t>TÍTULO DO TRABALHO CIENTÍFICO/RELATO DE EXPERIÊNCIA</a:t>
            </a:r>
            <a:endParaRPr b="0" lang="pt-BR" sz="13200" spc="-1" strike="noStrike">
              <a:latin typeface="Arial"/>
            </a:endParaRPr>
          </a:p>
        </p:txBody>
      </p:sp>
      <p:sp>
        <p:nvSpPr>
          <p:cNvPr id="44" name="Text Box 4"/>
          <p:cNvSpPr/>
          <p:nvPr/>
        </p:nvSpPr>
        <p:spPr>
          <a:xfrm>
            <a:off x="4496400" y="12850560"/>
            <a:ext cx="9863640" cy="1693080"/>
          </a:xfrm>
          <a:prstGeom prst="rect">
            <a:avLst/>
          </a:prstGeom>
          <a:noFill/>
          <a:ln w="0">
            <a:noFill/>
          </a:ln>
        </p:spPr>
        <p:style>
          <a:lnRef idx="0"/>
          <a:fillRef idx="0"/>
          <a:effectRef idx="0"/>
          <a:fontRef idx="minor"/>
        </p:style>
        <p:txBody>
          <a:bodyPr lIns="371880" rIns="371880" tIns="193320" bIns="193320" anchor="t">
            <a:spAutoFit/>
          </a:bodyPr>
          <a:p>
            <a:pPr algn="ctr">
              <a:lnSpc>
                <a:spcPct val="130000"/>
              </a:lnSpc>
              <a:spcBef>
                <a:spcPts val="2580"/>
              </a:spcBef>
              <a:buNone/>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 algn="l" pos="11231640"/>
                <a:tab algn="l" pos="11680920"/>
                <a:tab algn="l" pos="12130200"/>
                <a:tab algn="l" pos="12579480"/>
              </a:tabLst>
            </a:pPr>
            <a:r>
              <a:rPr b="1" lang="pt-BR" sz="6600" spc="-1" strike="noStrike">
                <a:solidFill>
                  <a:srgbClr val="2e0b57"/>
                </a:solidFill>
                <a:latin typeface="Calibri"/>
                <a:ea typeface="DejaVu Sans"/>
              </a:rPr>
              <a:t>Introdução</a:t>
            </a:r>
            <a:endParaRPr b="0" lang="pt-BR" sz="6600" spc="-1" strike="noStrike">
              <a:latin typeface="Arial"/>
            </a:endParaRPr>
          </a:p>
        </p:txBody>
      </p:sp>
      <p:sp>
        <p:nvSpPr>
          <p:cNvPr id="45" name="Text Box 5"/>
          <p:cNvSpPr/>
          <p:nvPr/>
        </p:nvSpPr>
        <p:spPr>
          <a:xfrm>
            <a:off x="7363800" y="23688720"/>
            <a:ext cx="5692680" cy="1290960"/>
          </a:xfrm>
          <a:prstGeom prst="rect">
            <a:avLst/>
          </a:prstGeom>
          <a:noFill/>
          <a:ln w="0">
            <a:noFill/>
          </a:ln>
        </p:spPr>
        <p:style>
          <a:lnRef idx="0"/>
          <a:fillRef idx="0"/>
          <a:effectRef idx="0"/>
          <a:fontRef idx="minor"/>
        </p:style>
        <p:txBody>
          <a:bodyPr lIns="371880" rIns="371880" tIns="193320" bIns="193320" anchor="t">
            <a:spAutoFit/>
          </a:bodyPr>
          <a:p>
            <a:pPr algn="ctr">
              <a:lnSpc>
                <a:spcPct val="90000"/>
              </a:lnSpc>
              <a:spcBef>
                <a:spcPts val="3249"/>
              </a:spcBef>
              <a:buNone/>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Lst>
            </a:pPr>
            <a:r>
              <a:rPr b="1" lang="pt-BR" sz="6600" spc="-1" strike="noStrike">
                <a:solidFill>
                  <a:srgbClr val="2e0b57"/>
                </a:solidFill>
                <a:latin typeface="Calibri"/>
                <a:ea typeface="DejaVu Sans"/>
              </a:rPr>
              <a:t>Metodologia</a:t>
            </a:r>
            <a:endParaRPr b="0" lang="pt-BR" sz="6600" spc="-1" strike="noStrike">
              <a:latin typeface="Arial"/>
            </a:endParaRPr>
          </a:p>
        </p:txBody>
      </p:sp>
      <p:sp>
        <p:nvSpPr>
          <p:cNvPr id="46" name="Text Box 6"/>
          <p:cNvSpPr/>
          <p:nvPr/>
        </p:nvSpPr>
        <p:spPr>
          <a:xfrm>
            <a:off x="4319640" y="18503640"/>
            <a:ext cx="11780640" cy="1693080"/>
          </a:xfrm>
          <a:prstGeom prst="rect">
            <a:avLst/>
          </a:prstGeom>
          <a:noFill/>
          <a:ln w="0">
            <a:noFill/>
          </a:ln>
        </p:spPr>
        <p:style>
          <a:lnRef idx="0"/>
          <a:fillRef idx="0"/>
          <a:effectRef idx="0"/>
          <a:fontRef idx="minor"/>
        </p:style>
        <p:txBody>
          <a:bodyPr lIns="371880" rIns="371880" tIns="193320" bIns="193320" anchor="t">
            <a:spAutoFit/>
          </a:bodyPr>
          <a:p>
            <a:pPr algn="ctr">
              <a:lnSpc>
                <a:spcPct val="130000"/>
              </a:lnSpc>
              <a:spcBef>
                <a:spcPts val="2580"/>
              </a:spcBef>
              <a:buNone/>
              <a:tabLst>
                <a:tab algn="l" pos="0"/>
                <a:tab algn="l" pos="410400"/>
                <a:tab algn="l" pos="822240"/>
                <a:tab algn="l" pos="1234080"/>
                <a:tab algn="l" pos="1645920"/>
                <a:tab algn="l" pos="2057760"/>
                <a:tab algn="l" pos="2469600"/>
                <a:tab algn="l" pos="2881440"/>
                <a:tab algn="l" pos="3293280"/>
                <a:tab algn="l" pos="3705120"/>
                <a:tab algn="l" pos="4116960"/>
                <a:tab algn="l" pos="4528800"/>
                <a:tab algn="l" pos="4940640"/>
                <a:tab algn="l" pos="5352480"/>
                <a:tab algn="l" pos="5764320"/>
                <a:tab algn="l" pos="6176160"/>
                <a:tab algn="l" pos="6588000"/>
                <a:tab algn="l" pos="6999840"/>
                <a:tab algn="l" pos="7411680"/>
                <a:tab algn="l" pos="7823520"/>
                <a:tab algn="l" pos="8235360"/>
                <a:tab algn="l" pos="8236800"/>
                <a:tab algn="l" pos="8648640"/>
                <a:tab algn="l" pos="9060480"/>
                <a:tab algn="l" pos="9472320"/>
                <a:tab algn="l" pos="9884160"/>
                <a:tab algn="l" pos="10296000"/>
                <a:tab algn="l" pos="10707840"/>
                <a:tab algn="l" pos="11119680"/>
                <a:tab algn="l" pos="11531520"/>
              </a:tabLst>
            </a:pPr>
            <a:r>
              <a:rPr b="1" lang="pt-BR" sz="6600" spc="-1" strike="noStrike">
                <a:solidFill>
                  <a:srgbClr val="2e0b57"/>
                </a:solidFill>
                <a:latin typeface="Calibri"/>
                <a:ea typeface="DejaVu Sans"/>
              </a:rPr>
              <a:t>Objetivo</a:t>
            </a:r>
            <a:endParaRPr b="0" lang="pt-BR" sz="6600" spc="-1" strike="noStrike">
              <a:latin typeface="Arial"/>
            </a:endParaRPr>
          </a:p>
        </p:txBody>
      </p:sp>
      <p:sp>
        <p:nvSpPr>
          <p:cNvPr id="47" name="Text Box 7"/>
          <p:cNvSpPr/>
          <p:nvPr/>
        </p:nvSpPr>
        <p:spPr>
          <a:xfrm>
            <a:off x="17931240" y="13204440"/>
            <a:ext cx="11820600" cy="1693080"/>
          </a:xfrm>
          <a:prstGeom prst="rect">
            <a:avLst/>
          </a:prstGeom>
          <a:noFill/>
          <a:ln w="0">
            <a:noFill/>
          </a:ln>
        </p:spPr>
        <p:style>
          <a:lnRef idx="0"/>
          <a:fillRef idx="0"/>
          <a:effectRef idx="0"/>
          <a:fontRef idx="minor"/>
        </p:style>
        <p:txBody>
          <a:bodyPr lIns="371880" rIns="371880" tIns="193320" bIns="193320" anchor="t">
            <a:spAutoFit/>
          </a:bodyPr>
          <a:p>
            <a:pPr algn="ctr">
              <a:lnSpc>
                <a:spcPct val="130000"/>
              </a:lnSpc>
              <a:spcBef>
                <a:spcPts val="2580"/>
              </a:spcBef>
              <a:buNone/>
              <a:tabLst>
                <a:tab algn="l" pos="0"/>
                <a:tab algn="l" pos="410400"/>
                <a:tab algn="l" pos="822240"/>
                <a:tab algn="l" pos="1234080"/>
                <a:tab algn="l" pos="1645920"/>
                <a:tab algn="l" pos="2057760"/>
                <a:tab algn="l" pos="2469600"/>
                <a:tab algn="l" pos="2881440"/>
                <a:tab algn="l" pos="3293280"/>
                <a:tab algn="l" pos="3705120"/>
                <a:tab algn="l" pos="4116960"/>
                <a:tab algn="l" pos="4528800"/>
                <a:tab algn="l" pos="4940640"/>
                <a:tab algn="l" pos="5352480"/>
                <a:tab algn="l" pos="5764320"/>
                <a:tab algn="l" pos="6176160"/>
                <a:tab algn="l" pos="6588000"/>
                <a:tab algn="l" pos="6999840"/>
                <a:tab algn="l" pos="7411680"/>
                <a:tab algn="l" pos="7823520"/>
                <a:tab algn="l" pos="8235360"/>
                <a:tab algn="l" pos="8236800"/>
                <a:tab algn="l" pos="8648640"/>
                <a:tab algn="l" pos="9060480"/>
                <a:tab algn="l" pos="9472320"/>
                <a:tab algn="l" pos="9884160"/>
                <a:tab algn="l" pos="10296000"/>
                <a:tab algn="l" pos="10707840"/>
                <a:tab algn="l" pos="11119680"/>
                <a:tab algn="l" pos="11531520"/>
              </a:tabLst>
            </a:pPr>
            <a:r>
              <a:rPr b="1" lang="pt-BR" sz="6600" spc="-1" strike="noStrike">
                <a:solidFill>
                  <a:srgbClr val="2e0b57"/>
                </a:solidFill>
                <a:latin typeface="Calibri"/>
                <a:ea typeface="DejaVu Sans"/>
              </a:rPr>
              <a:t>Resultados</a:t>
            </a:r>
            <a:endParaRPr b="0" lang="pt-BR" sz="6600" spc="-1" strike="noStrike">
              <a:latin typeface="Arial"/>
            </a:endParaRPr>
          </a:p>
        </p:txBody>
      </p:sp>
      <p:sp>
        <p:nvSpPr>
          <p:cNvPr id="48" name="Text Box 8"/>
          <p:cNvSpPr/>
          <p:nvPr/>
        </p:nvSpPr>
        <p:spPr>
          <a:xfrm>
            <a:off x="18763920" y="19751400"/>
            <a:ext cx="11412360" cy="1693080"/>
          </a:xfrm>
          <a:prstGeom prst="rect">
            <a:avLst/>
          </a:prstGeom>
          <a:noFill/>
          <a:ln w="0">
            <a:noFill/>
          </a:ln>
        </p:spPr>
        <p:style>
          <a:lnRef idx="0"/>
          <a:fillRef idx="0"/>
          <a:effectRef idx="0"/>
          <a:fontRef idx="minor"/>
        </p:style>
        <p:txBody>
          <a:bodyPr lIns="371880" rIns="371880" tIns="193320" bIns="193320" anchor="t">
            <a:spAutoFit/>
          </a:bodyPr>
          <a:p>
            <a:pPr algn="ctr">
              <a:lnSpc>
                <a:spcPct val="130000"/>
              </a:lnSpc>
              <a:spcBef>
                <a:spcPts val="2580"/>
              </a:spcBef>
              <a:buNone/>
              <a:tabLst>
                <a:tab algn="l" pos="0"/>
                <a:tab algn="l" pos="410400"/>
                <a:tab algn="l" pos="822240"/>
                <a:tab algn="l" pos="1234080"/>
                <a:tab algn="l" pos="1645920"/>
                <a:tab algn="l" pos="2057760"/>
                <a:tab algn="l" pos="2469600"/>
                <a:tab algn="l" pos="2881440"/>
                <a:tab algn="l" pos="3293280"/>
                <a:tab algn="l" pos="3705120"/>
                <a:tab algn="l" pos="4116960"/>
                <a:tab algn="l" pos="4528800"/>
                <a:tab algn="l" pos="4940640"/>
                <a:tab algn="l" pos="5352480"/>
                <a:tab algn="l" pos="5764320"/>
                <a:tab algn="l" pos="6176160"/>
                <a:tab algn="l" pos="6588000"/>
                <a:tab algn="l" pos="6999840"/>
                <a:tab algn="l" pos="7411680"/>
                <a:tab algn="l" pos="7823520"/>
                <a:tab algn="l" pos="8235360"/>
                <a:tab algn="l" pos="8236800"/>
                <a:tab algn="l" pos="8648640"/>
                <a:tab algn="l" pos="9060480"/>
                <a:tab algn="l" pos="9472320"/>
                <a:tab algn="l" pos="9884160"/>
                <a:tab algn="l" pos="10296000"/>
                <a:tab algn="l" pos="10707840"/>
                <a:tab algn="l" pos="11119680"/>
                <a:tab algn="l" pos="11531520"/>
              </a:tabLst>
            </a:pPr>
            <a:r>
              <a:rPr b="1" lang="pt-BR" sz="6600" spc="-1" strike="noStrike">
                <a:solidFill>
                  <a:srgbClr val="2e0b57"/>
                </a:solidFill>
                <a:latin typeface="Calibri"/>
                <a:ea typeface="DejaVu Sans"/>
              </a:rPr>
              <a:t>Conclusão</a:t>
            </a:r>
            <a:endParaRPr b="0" lang="pt-BR" sz="6600" spc="-1" strike="noStrike">
              <a:latin typeface="Arial"/>
            </a:endParaRPr>
          </a:p>
        </p:txBody>
      </p:sp>
      <p:sp>
        <p:nvSpPr>
          <p:cNvPr id="49" name="Text Box 10"/>
          <p:cNvSpPr/>
          <p:nvPr/>
        </p:nvSpPr>
        <p:spPr>
          <a:xfrm>
            <a:off x="4319640" y="21035520"/>
            <a:ext cx="11723400" cy="2095560"/>
          </a:xfrm>
          <a:prstGeom prst="rect">
            <a:avLst/>
          </a:prstGeom>
          <a:noFill/>
          <a:ln w="0">
            <a:noFill/>
          </a:ln>
        </p:spPr>
        <p:style>
          <a:lnRef idx="0"/>
          <a:fillRef idx="0"/>
          <a:effectRef idx="0"/>
          <a:fontRef idx="minor"/>
        </p:style>
        <p:txBody>
          <a:bodyPr lIns="82440" rIns="82440" tIns="42840" bIns="42840" anchor="t">
            <a:spAutoFit/>
          </a:bodyPr>
          <a:p>
            <a:pPr marL="167400" algn="just">
              <a:lnSpc>
                <a:spcPct val="100000"/>
              </a:lnSpc>
              <a:buNone/>
              <a:tabLst>
                <a:tab algn="l" pos="182520"/>
                <a:tab algn="l" pos="630360"/>
                <a:tab algn="l" pos="1079640"/>
                <a:tab algn="l" pos="1528920"/>
                <a:tab algn="l" pos="1978200"/>
                <a:tab algn="l" pos="2427120"/>
                <a:tab algn="l" pos="2876400"/>
                <a:tab algn="l" pos="3325680"/>
                <a:tab algn="l" pos="3774960"/>
                <a:tab algn="l" pos="4224240"/>
                <a:tab algn="l" pos="4673520"/>
                <a:tab algn="l" pos="5122800"/>
                <a:tab algn="l" pos="5572080"/>
                <a:tab algn="l" pos="6021360"/>
                <a:tab algn="l" pos="6470640"/>
                <a:tab algn="l" pos="6919920"/>
                <a:tab algn="l" pos="7369200"/>
                <a:tab algn="l" pos="7818480"/>
                <a:tab algn="l" pos="8267760"/>
                <a:tab algn="l" pos="8717040"/>
                <a:tab algn="l" pos="9166320"/>
                <a:tab algn="l" pos="9434520"/>
                <a:tab algn="l" pos="9883800"/>
                <a:tab algn="l" pos="10333080"/>
                <a:tab algn="l" pos="10782360"/>
                <a:tab algn="l" pos="11231640"/>
                <a:tab algn="l" pos="11680920"/>
                <a:tab algn="l" pos="12130200"/>
                <a:tab algn="l" pos="12579480"/>
                <a:tab algn="l" pos="13028760"/>
                <a:tab algn="l" pos="13478040"/>
                <a:tab algn="l" pos="13926960"/>
              </a:tabLst>
            </a:pPr>
            <a:r>
              <a:rPr b="0" lang="pt-BR" sz="3300" spc="-1" strike="noStrike">
                <a:solidFill>
                  <a:srgbClr val="000000"/>
                </a:solidFill>
                <a:latin typeface="Arial"/>
                <a:ea typeface="Lucida Sans Unicode"/>
              </a:rPr>
              <a:t>   </a:t>
            </a:r>
            <a:r>
              <a:rPr b="0" lang="pt-BR" sz="3300" spc="-1" strike="noStrike">
                <a:solidFill>
                  <a:srgbClr val="000000"/>
                </a:solidFill>
                <a:latin typeface="Arial"/>
                <a:ea typeface="Lucida Sans Unicode"/>
              </a:rPr>
              <a:t>Os objetivos constituem a finalidade de um trabalho científico, ou seja, o que se pretende atingir com a realização da pesquisa.</a:t>
            </a:r>
            <a:endParaRPr b="0" lang="pt-BR" sz="3300" spc="-1" strike="noStrike">
              <a:latin typeface="Arial"/>
            </a:endParaRPr>
          </a:p>
          <a:p>
            <a:pPr marL="167400" algn="just">
              <a:lnSpc>
                <a:spcPct val="100000"/>
              </a:lnSpc>
              <a:buNone/>
              <a:tabLst>
                <a:tab algn="l" pos="182520"/>
                <a:tab algn="l" pos="630360"/>
                <a:tab algn="l" pos="1079640"/>
                <a:tab algn="l" pos="1528920"/>
                <a:tab algn="l" pos="1978200"/>
                <a:tab algn="l" pos="2427120"/>
                <a:tab algn="l" pos="2876400"/>
                <a:tab algn="l" pos="3325680"/>
                <a:tab algn="l" pos="3774960"/>
                <a:tab algn="l" pos="4224240"/>
                <a:tab algn="l" pos="4673520"/>
                <a:tab algn="l" pos="5122800"/>
                <a:tab algn="l" pos="5572080"/>
                <a:tab algn="l" pos="6021360"/>
                <a:tab algn="l" pos="6470640"/>
                <a:tab algn="l" pos="6919920"/>
                <a:tab algn="l" pos="7369200"/>
                <a:tab algn="l" pos="7818480"/>
                <a:tab algn="l" pos="8267760"/>
                <a:tab algn="l" pos="8717040"/>
                <a:tab algn="l" pos="9166320"/>
                <a:tab algn="l" pos="9434520"/>
                <a:tab algn="l" pos="9883800"/>
                <a:tab algn="l" pos="10333080"/>
                <a:tab algn="l" pos="10782360"/>
                <a:tab algn="l" pos="11231640"/>
                <a:tab algn="l" pos="11680920"/>
                <a:tab algn="l" pos="12130200"/>
                <a:tab algn="l" pos="12579480"/>
                <a:tab algn="l" pos="13028760"/>
                <a:tab algn="l" pos="13478040"/>
                <a:tab algn="l" pos="13926960"/>
              </a:tabLst>
            </a:pPr>
            <a:endParaRPr b="0" lang="pt-BR" sz="3300" spc="-1" strike="noStrike">
              <a:latin typeface="Arial"/>
            </a:endParaRPr>
          </a:p>
        </p:txBody>
      </p:sp>
      <p:sp>
        <p:nvSpPr>
          <p:cNvPr id="50" name="Text Box 11"/>
          <p:cNvSpPr/>
          <p:nvPr/>
        </p:nvSpPr>
        <p:spPr>
          <a:xfrm>
            <a:off x="3949200" y="14844600"/>
            <a:ext cx="11928240" cy="3100680"/>
          </a:xfrm>
          <a:prstGeom prst="rect">
            <a:avLst/>
          </a:prstGeom>
          <a:noFill/>
          <a:ln w="0">
            <a:noFill/>
          </a:ln>
        </p:spPr>
        <p:style>
          <a:lnRef idx="0"/>
          <a:fillRef idx="0"/>
          <a:effectRef idx="0"/>
          <a:fontRef idx="minor"/>
        </p:style>
        <p:txBody>
          <a:bodyPr lIns="82440" rIns="82440" tIns="42840" bIns="42840" anchor="t">
            <a:spAutoFit/>
          </a:bodyPr>
          <a:p>
            <a:pPr marL="167400" algn="just">
              <a:lnSpc>
                <a:spcPct val="100000"/>
              </a:lnSpc>
              <a:buNone/>
              <a:tabLst>
                <a:tab algn="l" pos="182520"/>
                <a:tab algn="l" pos="630360"/>
                <a:tab algn="l" pos="1079640"/>
                <a:tab algn="l" pos="1528920"/>
                <a:tab algn="l" pos="1978200"/>
                <a:tab algn="l" pos="2427120"/>
                <a:tab algn="l" pos="2876400"/>
                <a:tab algn="l" pos="3325680"/>
                <a:tab algn="l" pos="3774960"/>
                <a:tab algn="l" pos="4224240"/>
                <a:tab algn="l" pos="4673520"/>
                <a:tab algn="l" pos="5122800"/>
                <a:tab algn="l" pos="5572080"/>
                <a:tab algn="l" pos="6021360"/>
                <a:tab algn="l" pos="6470640"/>
                <a:tab algn="l" pos="6919920"/>
                <a:tab algn="l" pos="7369200"/>
                <a:tab algn="l" pos="7818480"/>
                <a:tab algn="l" pos="8267760"/>
                <a:tab algn="l" pos="8717040"/>
                <a:tab algn="l" pos="9166320"/>
                <a:tab algn="l" pos="9434520"/>
                <a:tab algn="l" pos="9883800"/>
                <a:tab algn="l" pos="10333080"/>
                <a:tab algn="l" pos="10782360"/>
                <a:tab algn="l" pos="11231640"/>
                <a:tab algn="l" pos="11680920"/>
                <a:tab algn="l" pos="12130200"/>
                <a:tab algn="l" pos="12579480"/>
                <a:tab algn="l" pos="13028760"/>
                <a:tab algn="l" pos="13478040"/>
                <a:tab algn="l" pos="13926960"/>
              </a:tabLst>
            </a:pPr>
            <a:r>
              <a:rPr b="0" lang="pt-BR" sz="3300" spc="-1" strike="noStrike">
                <a:solidFill>
                  <a:srgbClr val="000000"/>
                </a:solidFill>
                <a:latin typeface="Arial"/>
                <a:ea typeface="Arial Unicode MS"/>
              </a:rPr>
              <a:t>	</a:t>
            </a:r>
            <a:r>
              <a:rPr b="0" lang="pt-BR" sz="3300" spc="-1" strike="noStrike">
                <a:solidFill>
                  <a:srgbClr val="000000"/>
                </a:solidFill>
                <a:latin typeface="Arial"/>
                <a:ea typeface="Arial Unicode MS"/>
              </a:rPr>
              <a:t>  </a:t>
            </a:r>
            <a:r>
              <a:rPr b="0" lang="pt-BR" sz="3300" spc="-1" strike="noStrike">
                <a:solidFill>
                  <a:srgbClr val="000000"/>
                </a:solidFill>
                <a:latin typeface="Arial"/>
                <a:ea typeface="Arial Unicode MS"/>
              </a:rPr>
              <a:t>A introdução é o local em que o autor informa o que foi pesquisado e o porquê da investigação, descreve aspectos particulares da pesquisa, tais como a justificativa para a sua realização, a originalidade e a lógica que guiou a investigação. Algumas questões auxiliam na redação. De que trata o estudo? Por que foi feito?</a:t>
            </a:r>
            <a:endParaRPr b="0" lang="pt-BR" sz="3300" spc="-1" strike="noStrike">
              <a:latin typeface="Arial"/>
            </a:endParaRPr>
          </a:p>
        </p:txBody>
      </p:sp>
      <p:sp>
        <p:nvSpPr>
          <p:cNvPr id="51" name="Text Box 13"/>
          <p:cNvSpPr/>
          <p:nvPr/>
        </p:nvSpPr>
        <p:spPr>
          <a:xfrm>
            <a:off x="19080000" y="19800000"/>
            <a:ext cx="11412360" cy="359640"/>
          </a:xfrm>
          <a:prstGeom prst="rect">
            <a:avLst/>
          </a:prstGeom>
          <a:noFill/>
          <a:ln w="0">
            <a:noFill/>
          </a:ln>
        </p:spPr>
        <p:style>
          <a:lnRef idx="0"/>
          <a:fillRef idx="0"/>
          <a:effectRef idx="0"/>
          <a:fontRef idx="minor"/>
        </p:style>
        <p:txBody>
          <a:bodyPr lIns="82440" rIns="82440" tIns="42840" bIns="42840" anchor="t">
            <a:spAutoFit/>
          </a:bodyPr>
          <a:p>
            <a:pPr algn="just">
              <a:lnSpc>
                <a:spcPct val="100000"/>
              </a:lnSpc>
              <a:buNone/>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 algn="l" pos="11231640"/>
                <a:tab algn="l" pos="11680920"/>
                <a:tab algn="l" pos="12130200"/>
                <a:tab algn="l" pos="12579480"/>
                <a:tab algn="l" pos="13028760"/>
                <a:tab algn="l" pos="13478040"/>
              </a:tabLst>
            </a:pPr>
            <a:r>
              <a:rPr b="0" lang="pt-BR" sz="1800" spc="-1" strike="noStrike">
                <a:solidFill>
                  <a:srgbClr val="000000"/>
                </a:solidFill>
                <a:latin typeface="Arial"/>
                <a:ea typeface="ArialMT"/>
              </a:rPr>
              <a:t>    </a:t>
            </a:r>
            <a:endParaRPr b="0" lang="pt-BR" sz="1800" spc="-1" strike="noStrike">
              <a:latin typeface="Arial"/>
            </a:endParaRPr>
          </a:p>
        </p:txBody>
      </p:sp>
      <p:sp>
        <p:nvSpPr>
          <p:cNvPr id="52" name="Text Box 17"/>
          <p:cNvSpPr/>
          <p:nvPr/>
        </p:nvSpPr>
        <p:spPr>
          <a:xfrm>
            <a:off x="4061880" y="25866000"/>
            <a:ext cx="12239280" cy="4105800"/>
          </a:xfrm>
          <a:prstGeom prst="rect">
            <a:avLst/>
          </a:prstGeom>
          <a:noFill/>
          <a:ln w="0">
            <a:noFill/>
          </a:ln>
        </p:spPr>
        <p:style>
          <a:lnRef idx="0"/>
          <a:fillRef idx="0"/>
          <a:effectRef idx="0"/>
          <a:fontRef idx="minor"/>
        </p:style>
        <p:txBody>
          <a:bodyPr lIns="82440" rIns="82440" tIns="42840" bIns="42840" anchor="t">
            <a:spAutoFit/>
          </a:bodyPr>
          <a:p>
            <a:pPr algn="just">
              <a:lnSpc>
                <a:spcPct val="100000"/>
              </a:lnSpc>
              <a:buNone/>
              <a:tabLst>
                <a:tab algn="l" pos="0"/>
                <a:tab algn="l" pos="716040"/>
                <a:tab algn="l" pos="1440000"/>
                <a:tab algn="l" pos="2163600"/>
                <a:tab algn="l" pos="2887560"/>
                <a:tab algn="l" pos="3611520"/>
                <a:tab algn="l" pos="4343400"/>
                <a:tab algn="l" pos="5059440"/>
                <a:tab algn="l" pos="5783400"/>
                <a:tab algn="l" pos="6507000"/>
                <a:tab algn="l" pos="7230960"/>
                <a:tab algn="l" pos="7954920"/>
                <a:tab algn="l" pos="8686800"/>
                <a:tab algn="l" pos="9402840"/>
                <a:tab algn="l" pos="10126800"/>
                <a:tab algn="l" pos="10850400"/>
                <a:tab algn="l" pos="11574360"/>
                <a:tab algn="l" pos="12298320"/>
                <a:tab algn="l" pos="13030200"/>
                <a:tab algn="l" pos="13750920"/>
                <a:tab algn="l" pos="14473080"/>
                <a:tab algn="l" pos="14474880"/>
                <a:tab algn="l" pos="14824080"/>
                <a:tab algn="l" pos="14825520"/>
              </a:tabLst>
            </a:pPr>
            <a:r>
              <a:rPr b="0" lang="pt-BR" sz="3300" spc="-1" strike="noStrike">
                <a:solidFill>
                  <a:srgbClr val="000000"/>
                </a:solidFill>
                <a:latin typeface="Arial"/>
                <a:ea typeface="Arial Unicode MS"/>
              </a:rPr>
              <a:t>      </a:t>
            </a:r>
            <a:r>
              <a:rPr b="0" lang="pt-BR" sz="3300" spc="-1" strike="noStrike">
                <a:solidFill>
                  <a:srgbClr val="000000"/>
                </a:solidFill>
                <a:latin typeface="Arial"/>
                <a:ea typeface="Arial Unicode MS"/>
              </a:rPr>
              <a:t>O objetivo desta seção é descrever os materiais utilizados em sua pesquisa e os métodos por meio dos quais ele foi realizado. Procure responder todas as questões básicas como você conduziu seu estudo, para que outro cientista possa reproduzir sua pesquisa. Basicamente responda as perguntas: Como, quando e onde você conduziu seu estudo? Quais equipamentos foram utilizados? Quais os procedimentos adotados?</a:t>
            </a:r>
            <a:endParaRPr b="0" lang="pt-BR" sz="3300" spc="-1" strike="noStrike">
              <a:latin typeface="Arial"/>
            </a:endParaRPr>
          </a:p>
        </p:txBody>
      </p:sp>
      <p:sp>
        <p:nvSpPr>
          <p:cNvPr id="53" name="Text Box 7"/>
          <p:cNvSpPr/>
          <p:nvPr/>
        </p:nvSpPr>
        <p:spPr>
          <a:xfrm>
            <a:off x="18900000" y="31136760"/>
            <a:ext cx="12835080" cy="1693080"/>
          </a:xfrm>
          <a:prstGeom prst="rect">
            <a:avLst/>
          </a:prstGeom>
          <a:noFill/>
          <a:ln w="0">
            <a:noFill/>
          </a:ln>
        </p:spPr>
        <p:style>
          <a:lnRef idx="0"/>
          <a:fillRef idx="0"/>
          <a:effectRef idx="0"/>
          <a:fontRef idx="minor"/>
        </p:style>
        <p:txBody>
          <a:bodyPr lIns="371880" rIns="371880" tIns="193320" bIns="193320" anchor="t">
            <a:spAutoFit/>
          </a:bodyPr>
          <a:p>
            <a:pPr algn="ctr">
              <a:lnSpc>
                <a:spcPct val="130000"/>
              </a:lnSpc>
              <a:spcBef>
                <a:spcPts val="2580"/>
              </a:spcBef>
              <a:buNone/>
              <a:tabLst>
                <a:tab algn="l" pos="0"/>
                <a:tab algn="l" pos="410400"/>
                <a:tab algn="l" pos="822240"/>
                <a:tab algn="l" pos="1234080"/>
                <a:tab algn="l" pos="1645920"/>
                <a:tab algn="l" pos="2057760"/>
                <a:tab algn="l" pos="2469600"/>
                <a:tab algn="l" pos="2881440"/>
                <a:tab algn="l" pos="3293280"/>
                <a:tab algn="l" pos="3705120"/>
                <a:tab algn="l" pos="4116960"/>
                <a:tab algn="l" pos="4528800"/>
                <a:tab algn="l" pos="4940640"/>
                <a:tab algn="l" pos="5352480"/>
                <a:tab algn="l" pos="5764320"/>
                <a:tab algn="l" pos="6176160"/>
                <a:tab algn="l" pos="6588000"/>
                <a:tab algn="l" pos="6999840"/>
                <a:tab algn="l" pos="7411680"/>
                <a:tab algn="l" pos="7823520"/>
                <a:tab algn="l" pos="8235360"/>
                <a:tab algn="l" pos="8236800"/>
                <a:tab algn="l" pos="8648640"/>
                <a:tab algn="l" pos="9060480"/>
                <a:tab algn="l" pos="9472320"/>
                <a:tab algn="l" pos="9884160"/>
                <a:tab algn="l" pos="10296000"/>
                <a:tab algn="l" pos="10707840"/>
                <a:tab algn="l" pos="11119680"/>
                <a:tab algn="l" pos="11531520"/>
              </a:tabLst>
            </a:pPr>
            <a:r>
              <a:rPr b="1" lang="pt-BR" sz="6600" spc="-1" strike="noStrike">
                <a:solidFill>
                  <a:srgbClr val="2e0b57"/>
                </a:solidFill>
                <a:latin typeface="Calibri"/>
                <a:ea typeface="DejaVu Sans"/>
              </a:rPr>
              <a:t>Agradecimentos (opcional)</a:t>
            </a:r>
            <a:endParaRPr b="0" lang="pt-BR" sz="6600" spc="-1" strike="noStrike">
              <a:latin typeface="Arial"/>
            </a:endParaRPr>
          </a:p>
        </p:txBody>
      </p:sp>
      <p:sp>
        <p:nvSpPr>
          <p:cNvPr id="54" name="Text Box 13"/>
          <p:cNvSpPr/>
          <p:nvPr/>
        </p:nvSpPr>
        <p:spPr>
          <a:xfrm>
            <a:off x="18953640" y="33998400"/>
            <a:ext cx="12529080" cy="1593000"/>
          </a:xfrm>
          <a:prstGeom prst="rect">
            <a:avLst/>
          </a:prstGeom>
          <a:noFill/>
          <a:ln w="0">
            <a:noFill/>
          </a:ln>
        </p:spPr>
        <p:style>
          <a:lnRef idx="0"/>
          <a:fillRef idx="0"/>
          <a:effectRef idx="0"/>
          <a:fontRef idx="minor"/>
        </p:style>
        <p:txBody>
          <a:bodyPr lIns="82440" rIns="82440" tIns="42840" bIns="42840" anchor="t">
            <a:spAutoFit/>
          </a:bodyPr>
          <a:p>
            <a:pPr algn="just">
              <a:lnSpc>
                <a:spcPct val="100000"/>
              </a:lnSpc>
              <a:buNone/>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 algn="l" pos="11231640"/>
                <a:tab algn="l" pos="11680920"/>
                <a:tab algn="l" pos="12130200"/>
                <a:tab algn="l" pos="12579480"/>
                <a:tab algn="l" pos="13028760"/>
                <a:tab algn="l" pos="13478040"/>
              </a:tabLst>
            </a:pPr>
            <a:r>
              <a:rPr b="0" lang="pt-BR" sz="3300" spc="-1" strike="noStrike">
                <a:solidFill>
                  <a:srgbClr val="000000"/>
                </a:solidFill>
                <a:latin typeface="Arial"/>
                <a:ea typeface="ArialMT"/>
              </a:rPr>
              <a:t>      </a:t>
            </a:r>
            <a:r>
              <a:rPr b="0" lang="pt-BR" sz="3300" spc="-1" strike="noStrike">
                <a:solidFill>
                  <a:srgbClr val="000000"/>
                </a:solidFill>
                <a:latin typeface="Arial"/>
                <a:ea typeface="ArialMT"/>
              </a:rPr>
              <a:t>Agradecimento às instituições  (IF Goiano, FAPEG, FINEP), pelo apoio e financiamento de materiais e  e das bolsas dos estudantes envolvidos na proposta, caso haja.</a:t>
            </a:r>
            <a:endParaRPr b="0" lang="pt-BR" sz="3300" spc="-1" strike="noStrike">
              <a:latin typeface="Arial"/>
            </a:endParaRPr>
          </a:p>
        </p:txBody>
      </p:sp>
      <p:sp>
        <p:nvSpPr>
          <p:cNvPr id="55" name="CaixaDeTexto 16"/>
          <p:cNvSpPr/>
          <p:nvPr/>
        </p:nvSpPr>
        <p:spPr>
          <a:xfrm>
            <a:off x="17931240" y="16034040"/>
            <a:ext cx="12127680" cy="3105000"/>
          </a:xfrm>
          <a:prstGeom prst="rect">
            <a:avLst/>
          </a:prstGeom>
          <a:noFill/>
          <a:ln w="0">
            <a:noFill/>
          </a:ln>
        </p:spPr>
        <p:style>
          <a:lnRef idx="0"/>
          <a:fillRef idx="0"/>
          <a:effectRef idx="0"/>
          <a:fontRef idx="minor"/>
        </p:style>
        <p:txBody>
          <a:bodyPr lIns="90000" rIns="90000" tIns="45000" bIns="45000" anchor="t">
            <a:spAutoFit/>
          </a:bodyPr>
          <a:p>
            <a:pPr marL="167400" algn="just">
              <a:lnSpc>
                <a:spcPct val="100000"/>
              </a:lnSpc>
              <a:buNone/>
            </a:pPr>
            <a:r>
              <a:rPr b="0" lang="pt-BR" sz="3300" spc="-1" strike="noStrike">
                <a:solidFill>
                  <a:srgbClr val="000000"/>
                </a:solidFill>
                <a:latin typeface="Arial"/>
                <a:ea typeface="DejaVu Sans"/>
              </a:rPr>
              <a:t>	</a:t>
            </a:r>
            <a:r>
              <a:rPr b="0" lang="pt-BR" sz="3300" spc="-1" strike="noStrike">
                <a:solidFill>
                  <a:srgbClr val="000000"/>
                </a:solidFill>
                <a:latin typeface="Arial"/>
                <a:ea typeface="DejaVu Sans"/>
              </a:rPr>
              <a:t>	</a:t>
            </a:r>
            <a:r>
              <a:rPr b="0" lang="pt-BR" sz="3300" spc="-1" strike="noStrike">
                <a:solidFill>
                  <a:srgbClr val="000000"/>
                </a:solidFill>
                <a:latin typeface="Arial"/>
                <a:ea typeface="DejaVu Sans"/>
              </a:rPr>
              <a:t>Descrever os principais resultados alcançados a partir dos objetivos definidos e da metodologia aplicada. Os resultados poderão ser apresentados na forma de texto, gráficos, figuras, fluxogramas, entre outros elementos que demonstrem a realização da atividade, e os principais resultados alcançados.</a:t>
            </a:r>
            <a:endParaRPr b="0" lang="pt-BR" sz="3300" spc="-1" strike="noStrike">
              <a:latin typeface="Arial"/>
            </a:endParaRPr>
          </a:p>
          <a:p>
            <a:pPr marL="167400" algn="just">
              <a:lnSpc>
                <a:spcPct val="100000"/>
              </a:lnSpc>
              <a:buNone/>
            </a:pPr>
            <a:r>
              <a:rPr b="0" lang="pt-BR" sz="3300" spc="-1" strike="noStrike">
                <a:solidFill>
                  <a:srgbClr val="000000"/>
                </a:solidFill>
                <a:latin typeface="Arial"/>
                <a:ea typeface="DejaVu Sans"/>
              </a:rPr>
              <a:t> </a:t>
            </a:r>
            <a:r>
              <a:rPr b="0" lang="pt-BR" sz="3300" spc="-1" strike="noStrike">
                <a:solidFill>
                  <a:srgbClr val="000000"/>
                </a:solidFill>
                <a:latin typeface="Arial"/>
                <a:ea typeface="DejaVu Sans"/>
              </a:rPr>
              <a:t>	</a:t>
            </a:r>
            <a:r>
              <a:rPr b="0" lang="pt-BR" sz="3300" spc="-1" strike="noStrike">
                <a:solidFill>
                  <a:srgbClr val="000000"/>
                </a:solidFill>
                <a:latin typeface="Arial"/>
                <a:ea typeface="DejaVu Sans"/>
              </a:rPr>
              <a:t>	</a:t>
            </a:r>
            <a:r>
              <a:rPr b="0" lang="pt-BR" sz="3300" spc="-1" strike="noStrike">
                <a:solidFill>
                  <a:srgbClr val="000000"/>
                </a:solidFill>
                <a:latin typeface="Arial"/>
                <a:ea typeface="DejaVu Sans"/>
              </a:rPr>
              <a:t> </a:t>
            </a:r>
            <a:endParaRPr b="0" lang="pt-BR" sz="3300" spc="-1" strike="noStrike">
              <a:latin typeface="Arial"/>
            </a:endParaRPr>
          </a:p>
        </p:txBody>
      </p:sp>
      <p:sp>
        <p:nvSpPr>
          <p:cNvPr id="56" name="CaixaDeTexto 57"/>
          <p:cNvSpPr/>
          <p:nvPr/>
        </p:nvSpPr>
        <p:spPr>
          <a:xfrm>
            <a:off x="21088080" y="25816680"/>
            <a:ext cx="8459280" cy="1754280"/>
          </a:xfrm>
          <a:prstGeom prst="rect">
            <a:avLst/>
          </a:prstGeom>
          <a:noFill/>
          <a:ln w="0">
            <a:noFill/>
          </a:ln>
        </p:spPr>
        <p:style>
          <a:lnRef idx="0"/>
          <a:fillRef idx="0"/>
          <a:effectRef idx="0"/>
          <a:fontRef idx="minor"/>
        </p:style>
        <p:txBody>
          <a:bodyPr lIns="90000" rIns="90000" tIns="45000" bIns="45000" anchor="t">
            <a:noAutofit/>
          </a:bodyPr>
          <a:p>
            <a:pPr>
              <a:lnSpc>
                <a:spcPct val="100000"/>
              </a:lnSpc>
              <a:buNone/>
            </a:pPr>
            <a:r>
              <a:rPr b="1" lang="pt-BR" sz="6600" spc="-1" strike="noStrike">
                <a:solidFill>
                  <a:srgbClr val="2e0b57"/>
                </a:solidFill>
                <a:latin typeface="Calibri"/>
                <a:ea typeface="DejaVu Sans"/>
              </a:rPr>
              <a:t>           </a:t>
            </a:r>
            <a:r>
              <a:rPr b="1" lang="pt-BR" sz="6600" spc="-1" strike="noStrike">
                <a:solidFill>
                  <a:srgbClr val="2e0b57"/>
                </a:solidFill>
                <a:latin typeface="Calibri"/>
                <a:ea typeface="DejaVu Sans"/>
              </a:rPr>
              <a:t>Referências</a:t>
            </a:r>
            <a:endParaRPr b="0" lang="pt-BR" sz="6600" spc="-1" strike="noStrike">
              <a:latin typeface="Arial"/>
            </a:endParaRPr>
          </a:p>
        </p:txBody>
      </p:sp>
      <p:sp>
        <p:nvSpPr>
          <p:cNvPr id="57" name="Text Box 1"/>
          <p:cNvSpPr/>
          <p:nvPr/>
        </p:nvSpPr>
        <p:spPr>
          <a:xfrm>
            <a:off x="19000800" y="29050920"/>
            <a:ext cx="11412360" cy="1090440"/>
          </a:xfrm>
          <a:prstGeom prst="rect">
            <a:avLst/>
          </a:prstGeom>
          <a:noFill/>
          <a:ln w="0">
            <a:noFill/>
          </a:ln>
        </p:spPr>
        <p:style>
          <a:lnRef idx="0"/>
          <a:fillRef idx="0"/>
          <a:effectRef idx="0"/>
          <a:fontRef idx="minor"/>
        </p:style>
        <p:txBody>
          <a:bodyPr lIns="82440" rIns="82440" tIns="42840" bIns="42840" anchor="t">
            <a:spAutoFit/>
          </a:bodyPr>
          <a:p>
            <a:pPr algn="just">
              <a:lnSpc>
                <a:spcPct val="100000"/>
              </a:lnSpc>
              <a:buNone/>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 algn="l" pos="11231640"/>
                <a:tab algn="l" pos="11680920"/>
                <a:tab algn="l" pos="12130200"/>
                <a:tab algn="l" pos="12579480"/>
                <a:tab algn="l" pos="13028760"/>
                <a:tab algn="l" pos="13478040"/>
              </a:tabLst>
            </a:pPr>
            <a:r>
              <a:rPr b="0" lang="pt-BR" sz="3300" spc="-1" strike="noStrike">
                <a:solidFill>
                  <a:srgbClr val="000000"/>
                </a:solidFill>
                <a:latin typeface="Arial"/>
                <a:ea typeface="ArialMT"/>
              </a:rPr>
              <a:t>     </a:t>
            </a:r>
            <a:r>
              <a:rPr b="0" lang="pt-BR" sz="3300" spc="-1" strike="noStrike">
                <a:solidFill>
                  <a:srgbClr val="000000"/>
                </a:solidFill>
                <a:latin typeface="Arial"/>
                <a:ea typeface="ArialMT"/>
              </a:rPr>
              <a:t>De acordo com as normas da ABNT, caso seja citada no texto do pôster.</a:t>
            </a:r>
            <a:endParaRPr b="0" lang="pt-BR" sz="3300" spc="-1" strike="noStrike">
              <a:latin typeface="Arial"/>
            </a:endParaRPr>
          </a:p>
        </p:txBody>
      </p:sp>
      <p:pic>
        <p:nvPicPr>
          <p:cNvPr id="58" name="Imagem 1" descr=""/>
          <p:cNvPicPr/>
          <p:nvPr/>
        </p:nvPicPr>
        <p:blipFill>
          <a:blip r:embed="rId1"/>
          <a:stretch/>
        </p:blipFill>
        <p:spPr>
          <a:xfrm>
            <a:off x="0" y="0"/>
            <a:ext cx="32398560" cy="5477400"/>
          </a:xfrm>
          <a:prstGeom prst="rect">
            <a:avLst/>
          </a:prstGeom>
          <a:ln w="0">
            <a:noFill/>
          </a:ln>
        </p:spPr>
      </p:pic>
      <p:pic>
        <p:nvPicPr>
          <p:cNvPr id="59" name="Imagem 2" descr=""/>
          <p:cNvPicPr/>
          <p:nvPr/>
        </p:nvPicPr>
        <p:blipFill>
          <a:blip r:embed="rId2"/>
          <a:srcRect l="0" t="75335" r="0" b="0"/>
          <a:stretch/>
        </p:blipFill>
        <p:spPr>
          <a:xfrm>
            <a:off x="0" y="38874240"/>
            <a:ext cx="32398560" cy="1006560"/>
          </a:xfrm>
          <a:prstGeom prst="rect">
            <a:avLst/>
          </a:prstGeom>
          <a:ln w="0">
            <a:noFill/>
          </a:ln>
        </p:spPr>
      </p:pic>
      <p:pic>
        <p:nvPicPr>
          <p:cNvPr id="60" name="Imagem 4" descr=""/>
          <p:cNvPicPr/>
          <p:nvPr/>
        </p:nvPicPr>
        <p:blipFill>
          <a:blip r:embed="rId3"/>
          <a:srcRect l="0" t="11962" r="0" b="15766"/>
          <a:stretch/>
        </p:blipFill>
        <p:spPr>
          <a:xfrm>
            <a:off x="846000" y="36187200"/>
            <a:ext cx="6430320" cy="2615040"/>
          </a:xfrm>
          <a:prstGeom prst="rect">
            <a:avLst/>
          </a:prstGeom>
          <a:ln w="0">
            <a:noFill/>
          </a:ln>
        </p:spPr>
      </p:pic>
      <p:pic>
        <p:nvPicPr>
          <p:cNvPr id="61" name="Imagem 5" descr=""/>
          <p:cNvPicPr/>
          <p:nvPr/>
        </p:nvPicPr>
        <p:blipFill>
          <a:blip r:embed="rId4"/>
          <a:srcRect l="0" t="4006" r="0" b="0"/>
          <a:stretch/>
        </p:blipFill>
        <p:spPr>
          <a:xfrm>
            <a:off x="28816560" y="35786880"/>
            <a:ext cx="3215160" cy="3086640"/>
          </a:xfrm>
          <a:prstGeom prst="rect">
            <a:avLst/>
          </a:prstGeom>
          <a:ln w="0">
            <a:noFill/>
          </a:ln>
        </p:spPr>
      </p:pic>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147</TotalTime>
  <Application>LibreOffice/7.3.2.2$Windows_X86_64 LibreOffice_project/49f2b1bff42cfccbd8f788c8dc32c1c309559be0</Application>
  <AppVersion>15.0000</AppVersion>
  <Words>210</Words>
  <Paragraphs>19</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2023-07-06T12:21:09Z</dcterms:created>
  <dc:creator>Adson Pereira de Souza</dc:creator>
  <dc:description/>
  <dc:language>pt-BR</dc:language>
  <cp:lastModifiedBy/>
  <dcterms:modified xsi:type="dcterms:W3CDTF">2025-05-21T15:53:38Z</dcterms:modified>
  <cp:revision>19</cp:revision>
  <dc:subject/>
  <dc:title>TÍTULO DO PROJETO, TÍTULO DO PROJETO</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Personalizar</vt:lpwstr>
  </property>
  <property fmtid="{D5CDD505-2E9C-101B-9397-08002B2CF9AE}" pid="3" name="Slides">
    <vt:i4>1</vt:i4>
  </property>
</Properties>
</file>