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32399288" cy="39600188"/>
  <p:notesSz cx="7559675" cy="10691813"/>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4040"/>
    <a:srgbClr val="FBC652"/>
    <a:srgbClr val="FAD365"/>
    <a:srgbClr val="349730"/>
    <a:srgbClr val="FA7330"/>
    <a:srgbClr val="F9752E"/>
    <a:srgbClr val="004D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30" d="100"/>
          <a:sy n="30" d="100"/>
        </p:scale>
        <p:origin x="691" y="-235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lstStyle/>
          <a:p>
            <a:r>
              <a:t>Footer</a:t>
            </a:r>
          </a:p>
        </p:txBody>
      </p:sp>
      <p:sp>
        <p:nvSpPr>
          <p:cNvPr id="3" name="PlaceHolder 2"/>
          <p:cNvSpPr>
            <a:spLocks noGrp="1"/>
          </p:cNvSpPr>
          <p:nvPr>
            <p:ph type="sldNum" idx="2"/>
          </p:nvPr>
        </p:nvSpPr>
        <p:spPr/>
        <p:txBody>
          <a:bodyPr/>
          <a:lstStyle/>
          <a:p>
            <a:fld id="{62C6FA2B-7888-4FF0-A442-4F4DB90F01B9}" type="slidenum">
              <a:t>‹nº›</a:t>
            </a:fld>
            <a:endParaRPr/>
          </a:p>
        </p:txBody>
      </p:sp>
      <p:sp>
        <p:nvSpPr>
          <p:cNvPr id="4" name="PlaceHolder 3"/>
          <p:cNvSpPr>
            <a:spLocks noGrp="1"/>
          </p:cNvSpPr>
          <p:nvPr>
            <p:ph type="dt" idx="3"/>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619640" y="1580040"/>
            <a:ext cx="29158920" cy="6612840"/>
          </a:xfrm>
          <a:prstGeom prst="rect">
            <a:avLst/>
          </a:prstGeom>
          <a:noFill/>
          <a:ln w="0">
            <a:noFill/>
          </a:ln>
        </p:spPr>
        <p:txBody>
          <a:bodyPr lIns="0" tIns="0" rIns="0" bIns="0" anchor="ctr">
            <a:noAutofit/>
          </a:bodyPr>
          <a:lstStyle/>
          <a:p>
            <a:pPr algn="ctr">
              <a:buNone/>
            </a:pPr>
            <a:endParaRPr lang="pt-BR" sz="4400" b="0" strike="noStrike" spc="-1">
              <a:latin typeface="Arial"/>
            </a:endParaRPr>
          </a:p>
        </p:txBody>
      </p:sp>
      <p:sp>
        <p:nvSpPr>
          <p:cNvPr id="27" name="PlaceHolder 2"/>
          <p:cNvSpPr>
            <a:spLocks noGrp="1"/>
          </p:cNvSpPr>
          <p:nvPr>
            <p:ph/>
          </p:nvPr>
        </p:nvSpPr>
        <p:spPr>
          <a:xfrm>
            <a:off x="1619640" y="9266400"/>
            <a:ext cx="2915892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28" name="PlaceHolder 3"/>
          <p:cNvSpPr>
            <a:spLocks noGrp="1"/>
          </p:cNvSpPr>
          <p:nvPr>
            <p:ph/>
          </p:nvPr>
        </p:nvSpPr>
        <p:spPr>
          <a:xfrm>
            <a:off x="1619640" y="21263040"/>
            <a:ext cx="2915892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48ECA324-3AB1-4E9C-AD54-D93ED0C7D55B}" type="slidenum">
              <a:t>‹nº›</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619640" y="1580040"/>
            <a:ext cx="29158920" cy="6612840"/>
          </a:xfrm>
          <a:prstGeom prst="rect">
            <a:avLst/>
          </a:prstGeom>
          <a:noFill/>
          <a:ln w="0">
            <a:noFill/>
          </a:ln>
        </p:spPr>
        <p:txBody>
          <a:bodyPr lIns="0" tIns="0" rIns="0" bIns="0" anchor="ctr">
            <a:noAutofit/>
          </a:bodyPr>
          <a:lstStyle/>
          <a:p>
            <a:pPr algn="ctr">
              <a:buNone/>
            </a:pPr>
            <a:endParaRPr lang="pt-BR" sz="4400" b="0" strike="noStrike" spc="-1">
              <a:latin typeface="Arial"/>
            </a:endParaRPr>
          </a:p>
        </p:txBody>
      </p:sp>
      <p:sp>
        <p:nvSpPr>
          <p:cNvPr id="30" name="PlaceHolder 2"/>
          <p:cNvSpPr>
            <a:spLocks noGrp="1"/>
          </p:cNvSpPr>
          <p:nvPr>
            <p:ph/>
          </p:nvPr>
        </p:nvSpPr>
        <p:spPr>
          <a:xfrm>
            <a:off x="1619640" y="9266400"/>
            <a:ext cx="1422936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31" name="PlaceHolder 3"/>
          <p:cNvSpPr>
            <a:spLocks noGrp="1"/>
          </p:cNvSpPr>
          <p:nvPr>
            <p:ph/>
          </p:nvPr>
        </p:nvSpPr>
        <p:spPr>
          <a:xfrm>
            <a:off x="16560720" y="9266400"/>
            <a:ext cx="1422936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32" name="PlaceHolder 4"/>
          <p:cNvSpPr>
            <a:spLocks noGrp="1"/>
          </p:cNvSpPr>
          <p:nvPr>
            <p:ph/>
          </p:nvPr>
        </p:nvSpPr>
        <p:spPr>
          <a:xfrm>
            <a:off x="1619640" y="21263040"/>
            <a:ext cx="1422936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33" name="PlaceHolder 5"/>
          <p:cNvSpPr>
            <a:spLocks noGrp="1"/>
          </p:cNvSpPr>
          <p:nvPr>
            <p:ph/>
          </p:nvPr>
        </p:nvSpPr>
        <p:spPr>
          <a:xfrm>
            <a:off x="16560720" y="21263040"/>
            <a:ext cx="1422936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7" name="PlaceHolder 6"/>
          <p:cNvSpPr>
            <a:spLocks noGrp="1"/>
          </p:cNvSpPr>
          <p:nvPr>
            <p:ph type="ftr" idx="1"/>
          </p:nvPr>
        </p:nvSpPr>
        <p:spPr/>
        <p:txBody>
          <a:bodyPr/>
          <a:lstStyle/>
          <a:p>
            <a:r>
              <a:t>Footer</a:t>
            </a:r>
          </a:p>
        </p:txBody>
      </p:sp>
      <p:sp>
        <p:nvSpPr>
          <p:cNvPr id="8" name="PlaceHolder 7"/>
          <p:cNvSpPr>
            <a:spLocks noGrp="1"/>
          </p:cNvSpPr>
          <p:nvPr>
            <p:ph type="sldNum" idx="2"/>
          </p:nvPr>
        </p:nvSpPr>
        <p:spPr/>
        <p:txBody>
          <a:bodyPr/>
          <a:lstStyle/>
          <a:p>
            <a:fld id="{076691A0-3EAD-4B7D-9BBC-2C4429504D91}" type="slidenum">
              <a:t>‹nº›</a:t>
            </a:fld>
            <a:endParaRPr/>
          </a:p>
        </p:txBody>
      </p:sp>
      <p:sp>
        <p:nvSpPr>
          <p:cNvPr id="9" name="PlaceHolder 8"/>
          <p:cNvSpPr>
            <a:spLocks noGrp="1"/>
          </p:cNvSpPr>
          <p:nvPr>
            <p:ph type="dt" idx="3"/>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619640" y="1580040"/>
            <a:ext cx="29158920" cy="6612840"/>
          </a:xfrm>
          <a:prstGeom prst="rect">
            <a:avLst/>
          </a:prstGeom>
          <a:noFill/>
          <a:ln w="0">
            <a:noFill/>
          </a:ln>
        </p:spPr>
        <p:txBody>
          <a:bodyPr lIns="0" tIns="0" rIns="0" bIns="0" anchor="ctr">
            <a:noAutofit/>
          </a:bodyPr>
          <a:lstStyle/>
          <a:p>
            <a:pPr algn="ctr">
              <a:buNone/>
            </a:pPr>
            <a:endParaRPr lang="pt-BR" sz="4400" b="0" strike="noStrike" spc="-1">
              <a:latin typeface="Arial"/>
            </a:endParaRPr>
          </a:p>
        </p:txBody>
      </p:sp>
      <p:sp>
        <p:nvSpPr>
          <p:cNvPr id="35" name="PlaceHolder 2"/>
          <p:cNvSpPr>
            <a:spLocks noGrp="1"/>
          </p:cNvSpPr>
          <p:nvPr>
            <p:ph/>
          </p:nvPr>
        </p:nvSpPr>
        <p:spPr>
          <a:xfrm>
            <a:off x="1619640" y="9266400"/>
            <a:ext cx="938880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36" name="PlaceHolder 3"/>
          <p:cNvSpPr>
            <a:spLocks noGrp="1"/>
          </p:cNvSpPr>
          <p:nvPr>
            <p:ph/>
          </p:nvPr>
        </p:nvSpPr>
        <p:spPr>
          <a:xfrm>
            <a:off x="11478240" y="9266400"/>
            <a:ext cx="938880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37" name="PlaceHolder 4"/>
          <p:cNvSpPr>
            <a:spLocks noGrp="1"/>
          </p:cNvSpPr>
          <p:nvPr>
            <p:ph/>
          </p:nvPr>
        </p:nvSpPr>
        <p:spPr>
          <a:xfrm>
            <a:off x="21336840" y="9266400"/>
            <a:ext cx="938880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38" name="PlaceHolder 5"/>
          <p:cNvSpPr>
            <a:spLocks noGrp="1"/>
          </p:cNvSpPr>
          <p:nvPr>
            <p:ph/>
          </p:nvPr>
        </p:nvSpPr>
        <p:spPr>
          <a:xfrm>
            <a:off x="1619640" y="21263040"/>
            <a:ext cx="938880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39" name="PlaceHolder 6"/>
          <p:cNvSpPr>
            <a:spLocks noGrp="1"/>
          </p:cNvSpPr>
          <p:nvPr>
            <p:ph/>
          </p:nvPr>
        </p:nvSpPr>
        <p:spPr>
          <a:xfrm>
            <a:off x="11478240" y="21263040"/>
            <a:ext cx="938880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40" name="PlaceHolder 7"/>
          <p:cNvSpPr>
            <a:spLocks noGrp="1"/>
          </p:cNvSpPr>
          <p:nvPr>
            <p:ph/>
          </p:nvPr>
        </p:nvSpPr>
        <p:spPr>
          <a:xfrm>
            <a:off x="21336840" y="21263040"/>
            <a:ext cx="938880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9" name="PlaceHolder 8"/>
          <p:cNvSpPr>
            <a:spLocks noGrp="1"/>
          </p:cNvSpPr>
          <p:nvPr>
            <p:ph type="ftr" idx="1"/>
          </p:nvPr>
        </p:nvSpPr>
        <p:spPr/>
        <p:txBody>
          <a:bodyPr/>
          <a:lstStyle/>
          <a:p>
            <a:r>
              <a:t>Footer</a:t>
            </a:r>
          </a:p>
        </p:txBody>
      </p:sp>
      <p:sp>
        <p:nvSpPr>
          <p:cNvPr id="10" name="PlaceHolder 9"/>
          <p:cNvSpPr>
            <a:spLocks noGrp="1"/>
          </p:cNvSpPr>
          <p:nvPr>
            <p:ph type="sldNum" idx="2"/>
          </p:nvPr>
        </p:nvSpPr>
        <p:spPr/>
        <p:txBody>
          <a:bodyPr/>
          <a:lstStyle/>
          <a:p>
            <a:fld id="{4235F7D7-2D8B-44D8-9B08-A998D5266195}" type="slidenum">
              <a:t>‹nº›</a:t>
            </a:fld>
            <a:endParaRPr/>
          </a:p>
        </p:txBody>
      </p:sp>
      <p:sp>
        <p:nvSpPr>
          <p:cNvPr id="11" name="PlaceHolder 10"/>
          <p:cNvSpPr>
            <a:spLocks noGrp="1"/>
          </p:cNvSpPr>
          <p:nvPr>
            <p:ph type="dt" idx="3"/>
          </p:nvPr>
        </p:nvSpPr>
        <p:spPr/>
        <p:txBody>
          <a:body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619640" y="1580040"/>
            <a:ext cx="29158920" cy="6612840"/>
          </a:xfrm>
          <a:prstGeom prst="rect">
            <a:avLst/>
          </a:prstGeom>
          <a:noFill/>
          <a:ln w="0">
            <a:noFill/>
          </a:ln>
        </p:spPr>
        <p:txBody>
          <a:bodyPr lIns="0" tIns="0" rIns="0" bIns="0" anchor="ctr">
            <a:noAutofit/>
          </a:bodyPr>
          <a:lstStyle/>
          <a:p>
            <a:pPr algn="ctr">
              <a:buNone/>
            </a:pPr>
            <a:endParaRPr lang="pt-BR" sz="4400" b="0" strike="noStrike" spc="-1">
              <a:latin typeface="Arial"/>
            </a:endParaRPr>
          </a:p>
        </p:txBody>
      </p:sp>
      <p:sp>
        <p:nvSpPr>
          <p:cNvPr id="6" name="PlaceHolder 2"/>
          <p:cNvSpPr>
            <a:spLocks noGrp="1"/>
          </p:cNvSpPr>
          <p:nvPr>
            <p:ph type="subTitle"/>
          </p:nvPr>
        </p:nvSpPr>
        <p:spPr>
          <a:xfrm>
            <a:off x="1619640" y="9266400"/>
            <a:ext cx="29158920" cy="22967640"/>
          </a:xfrm>
          <a:prstGeom prst="rect">
            <a:avLst/>
          </a:prstGeom>
          <a:noFill/>
          <a:ln w="0">
            <a:noFill/>
          </a:ln>
        </p:spPr>
        <p:txBody>
          <a:bodyPr lIns="0" tIns="0" rIns="0" bIns="0" anchor="ctr">
            <a:noAutofit/>
          </a:bodyPr>
          <a:lstStyle/>
          <a:p>
            <a:pPr algn="ctr">
              <a:buNone/>
            </a:pPr>
            <a:endParaRPr lang="pt-BR" sz="3200" b="0" strike="noStrike" spc="-1">
              <a:latin typeface="Arial"/>
            </a:endParaRPr>
          </a:p>
        </p:txBody>
      </p:sp>
      <p:sp>
        <p:nvSpPr>
          <p:cNvPr id="4" name="PlaceHolder 3"/>
          <p:cNvSpPr>
            <a:spLocks noGrp="1"/>
          </p:cNvSpPr>
          <p:nvPr>
            <p:ph type="ftr" idx="1"/>
          </p:nvPr>
        </p:nvSpPr>
        <p:spPr/>
        <p:txBody>
          <a:bodyPr/>
          <a:lstStyle/>
          <a:p>
            <a:r>
              <a:t>Footer</a:t>
            </a:r>
          </a:p>
        </p:txBody>
      </p:sp>
      <p:sp>
        <p:nvSpPr>
          <p:cNvPr id="2" name="PlaceHolder 4"/>
          <p:cNvSpPr>
            <a:spLocks noGrp="1"/>
          </p:cNvSpPr>
          <p:nvPr>
            <p:ph type="sldNum" idx="2"/>
          </p:nvPr>
        </p:nvSpPr>
        <p:spPr/>
        <p:txBody>
          <a:bodyPr/>
          <a:lstStyle/>
          <a:p>
            <a:fld id="{113AFADD-7B12-40FF-A349-CCF0FE1A5B14}" type="slidenum">
              <a:t>‹nº›</a:t>
            </a:fld>
            <a:endParaRPr/>
          </a:p>
        </p:txBody>
      </p:sp>
      <p:sp>
        <p:nvSpPr>
          <p:cNvPr id="3" name="PlaceHolder 5"/>
          <p:cNvSpPr>
            <a:spLocks noGrp="1"/>
          </p:cNvSpPr>
          <p:nvPr>
            <p:ph type="dt" idx="3"/>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619640" y="1580040"/>
            <a:ext cx="29158920" cy="6612840"/>
          </a:xfrm>
          <a:prstGeom prst="rect">
            <a:avLst/>
          </a:prstGeom>
          <a:noFill/>
          <a:ln w="0">
            <a:noFill/>
          </a:ln>
        </p:spPr>
        <p:txBody>
          <a:bodyPr lIns="0" tIns="0" rIns="0" bIns="0" anchor="ctr">
            <a:noAutofit/>
          </a:bodyPr>
          <a:lstStyle/>
          <a:p>
            <a:pPr algn="ctr">
              <a:buNone/>
            </a:pPr>
            <a:endParaRPr lang="pt-BR" sz="4400" b="0" strike="noStrike" spc="-1">
              <a:latin typeface="Arial"/>
            </a:endParaRPr>
          </a:p>
        </p:txBody>
      </p:sp>
      <p:sp>
        <p:nvSpPr>
          <p:cNvPr id="8" name="PlaceHolder 2"/>
          <p:cNvSpPr>
            <a:spLocks noGrp="1"/>
          </p:cNvSpPr>
          <p:nvPr>
            <p:ph/>
          </p:nvPr>
        </p:nvSpPr>
        <p:spPr>
          <a:xfrm>
            <a:off x="1619640" y="9266400"/>
            <a:ext cx="29158920" cy="22967640"/>
          </a:xfrm>
          <a:prstGeom prst="rect">
            <a:avLst/>
          </a:prstGeom>
          <a:noFill/>
          <a:ln w="0">
            <a:noFill/>
          </a:ln>
        </p:spPr>
        <p:txBody>
          <a:bodyPr lIns="0" tIns="0" rIns="0" bIns="0" anchor="t">
            <a:normAutofit/>
          </a:bodyPr>
          <a:lstStyle/>
          <a:p>
            <a:endParaRPr lang="pt-BR" sz="3200" b="0" strike="noStrike" spc="-1">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EA72CCC0-DE55-4900-8F71-2ADBF4844988}" type="slidenum">
              <a:t>‹nº›</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619640" y="1580040"/>
            <a:ext cx="29158920" cy="6612840"/>
          </a:xfrm>
          <a:prstGeom prst="rect">
            <a:avLst/>
          </a:prstGeom>
          <a:noFill/>
          <a:ln w="0">
            <a:noFill/>
          </a:ln>
        </p:spPr>
        <p:txBody>
          <a:bodyPr lIns="0" tIns="0" rIns="0" bIns="0" anchor="ctr">
            <a:noAutofit/>
          </a:bodyPr>
          <a:lstStyle/>
          <a:p>
            <a:pPr algn="ctr">
              <a:buNone/>
            </a:pPr>
            <a:endParaRPr lang="pt-BR" sz="4400" b="0" strike="noStrike" spc="-1">
              <a:latin typeface="Arial"/>
            </a:endParaRPr>
          </a:p>
        </p:txBody>
      </p:sp>
      <p:sp>
        <p:nvSpPr>
          <p:cNvPr id="10" name="PlaceHolder 2"/>
          <p:cNvSpPr>
            <a:spLocks noGrp="1"/>
          </p:cNvSpPr>
          <p:nvPr>
            <p:ph/>
          </p:nvPr>
        </p:nvSpPr>
        <p:spPr>
          <a:xfrm>
            <a:off x="1619640" y="9266400"/>
            <a:ext cx="14229360" cy="22967640"/>
          </a:xfrm>
          <a:prstGeom prst="rect">
            <a:avLst/>
          </a:prstGeom>
          <a:noFill/>
          <a:ln w="0">
            <a:noFill/>
          </a:ln>
        </p:spPr>
        <p:txBody>
          <a:bodyPr lIns="0" tIns="0" rIns="0" bIns="0" anchor="t">
            <a:normAutofit/>
          </a:bodyPr>
          <a:lstStyle/>
          <a:p>
            <a:endParaRPr lang="pt-BR" sz="3200" b="0" strike="noStrike" spc="-1">
              <a:latin typeface="Arial"/>
            </a:endParaRPr>
          </a:p>
        </p:txBody>
      </p:sp>
      <p:sp>
        <p:nvSpPr>
          <p:cNvPr id="11" name="PlaceHolder 3"/>
          <p:cNvSpPr>
            <a:spLocks noGrp="1"/>
          </p:cNvSpPr>
          <p:nvPr>
            <p:ph/>
          </p:nvPr>
        </p:nvSpPr>
        <p:spPr>
          <a:xfrm>
            <a:off x="16560720" y="9266400"/>
            <a:ext cx="14229360" cy="22967640"/>
          </a:xfrm>
          <a:prstGeom prst="rect">
            <a:avLst/>
          </a:prstGeom>
          <a:noFill/>
          <a:ln w="0">
            <a:noFill/>
          </a:ln>
        </p:spPr>
        <p:txBody>
          <a:bodyPr lIns="0" tIns="0" rIns="0" bIns="0" anchor="t">
            <a:normAutofit/>
          </a:bodyPr>
          <a:lstStyle/>
          <a:p>
            <a:endParaRPr lang="pt-BR" sz="3200" b="0" strike="noStrike" spc="-1">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0DE1B6CF-687F-43E1-9C08-CD43915A4388}" type="slidenum">
              <a:t>‹nº›</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619640" y="1580040"/>
            <a:ext cx="29158920" cy="6612840"/>
          </a:xfrm>
          <a:prstGeom prst="rect">
            <a:avLst/>
          </a:prstGeom>
          <a:noFill/>
          <a:ln w="0">
            <a:noFill/>
          </a:ln>
        </p:spPr>
        <p:txBody>
          <a:bodyPr lIns="0" tIns="0" rIns="0" bIns="0" anchor="ctr">
            <a:noAutofit/>
          </a:bodyPr>
          <a:lstStyle/>
          <a:p>
            <a:pPr algn="ctr">
              <a:buNone/>
            </a:pPr>
            <a:endParaRPr lang="pt-BR" sz="4400" b="0" strike="noStrike" spc="-1">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75B45968-A90A-4D31-9BB1-9BA9810FB4C1}" type="slidenum">
              <a:t>‹nº›</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619640" y="1580040"/>
            <a:ext cx="29158920" cy="30654360"/>
          </a:xfrm>
          <a:prstGeom prst="rect">
            <a:avLst/>
          </a:prstGeom>
          <a:noFill/>
          <a:ln w="0">
            <a:noFill/>
          </a:ln>
        </p:spPr>
        <p:txBody>
          <a:bodyPr lIns="0" tIns="0" rIns="0" bIns="0" anchor="ctr">
            <a:noAutofit/>
          </a:bodyPr>
          <a:lstStyle/>
          <a:p>
            <a:pPr algn="ctr">
              <a:buNone/>
            </a:pPr>
            <a:endParaRPr lang="pt-BR" sz="3200" b="0" strike="noStrike" spc="-1">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D1B0EE97-B468-4195-89A0-9BEACA52A54D}" type="slidenum">
              <a:t>‹nº›</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619640" y="1580040"/>
            <a:ext cx="29158920" cy="6612840"/>
          </a:xfrm>
          <a:prstGeom prst="rect">
            <a:avLst/>
          </a:prstGeom>
          <a:noFill/>
          <a:ln w="0">
            <a:noFill/>
          </a:ln>
        </p:spPr>
        <p:txBody>
          <a:bodyPr lIns="0" tIns="0" rIns="0" bIns="0" anchor="ctr">
            <a:noAutofit/>
          </a:bodyPr>
          <a:lstStyle/>
          <a:p>
            <a:pPr algn="ctr">
              <a:buNone/>
            </a:pPr>
            <a:endParaRPr lang="pt-BR" sz="4400" b="0" strike="noStrike" spc="-1">
              <a:latin typeface="Arial"/>
            </a:endParaRPr>
          </a:p>
        </p:txBody>
      </p:sp>
      <p:sp>
        <p:nvSpPr>
          <p:cNvPr id="15" name="PlaceHolder 2"/>
          <p:cNvSpPr>
            <a:spLocks noGrp="1"/>
          </p:cNvSpPr>
          <p:nvPr>
            <p:ph/>
          </p:nvPr>
        </p:nvSpPr>
        <p:spPr>
          <a:xfrm>
            <a:off x="1619640" y="9266400"/>
            <a:ext cx="1422936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16" name="PlaceHolder 3"/>
          <p:cNvSpPr>
            <a:spLocks noGrp="1"/>
          </p:cNvSpPr>
          <p:nvPr>
            <p:ph/>
          </p:nvPr>
        </p:nvSpPr>
        <p:spPr>
          <a:xfrm>
            <a:off x="16560720" y="9266400"/>
            <a:ext cx="14229360" cy="22967640"/>
          </a:xfrm>
          <a:prstGeom prst="rect">
            <a:avLst/>
          </a:prstGeom>
          <a:noFill/>
          <a:ln w="0">
            <a:noFill/>
          </a:ln>
        </p:spPr>
        <p:txBody>
          <a:bodyPr lIns="0" tIns="0" rIns="0" bIns="0" anchor="t">
            <a:normAutofit/>
          </a:bodyPr>
          <a:lstStyle/>
          <a:p>
            <a:endParaRPr lang="pt-BR" sz="3200" b="0" strike="noStrike" spc="-1">
              <a:latin typeface="Arial"/>
            </a:endParaRPr>
          </a:p>
        </p:txBody>
      </p:sp>
      <p:sp>
        <p:nvSpPr>
          <p:cNvPr id="17" name="PlaceHolder 4"/>
          <p:cNvSpPr>
            <a:spLocks noGrp="1"/>
          </p:cNvSpPr>
          <p:nvPr>
            <p:ph/>
          </p:nvPr>
        </p:nvSpPr>
        <p:spPr>
          <a:xfrm>
            <a:off x="1619640" y="21263040"/>
            <a:ext cx="1422936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9A694A0A-9E26-4433-BE29-6D3F2D42BABE}" type="slidenum">
              <a:t>‹nº›</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619640" y="1580040"/>
            <a:ext cx="29158920" cy="6612840"/>
          </a:xfrm>
          <a:prstGeom prst="rect">
            <a:avLst/>
          </a:prstGeom>
          <a:noFill/>
          <a:ln w="0">
            <a:noFill/>
          </a:ln>
        </p:spPr>
        <p:txBody>
          <a:bodyPr lIns="0" tIns="0" rIns="0" bIns="0" anchor="ctr">
            <a:noAutofit/>
          </a:bodyPr>
          <a:lstStyle/>
          <a:p>
            <a:pPr algn="ctr">
              <a:buNone/>
            </a:pPr>
            <a:endParaRPr lang="pt-BR" sz="4400" b="0" strike="noStrike" spc="-1">
              <a:latin typeface="Arial"/>
            </a:endParaRPr>
          </a:p>
        </p:txBody>
      </p:sp>
      <p:sp>
        <p:nvSpPr>
          <p:cNvPr id="19" name="PlaceHolder 2"/>
          <p:cNvSpPr>
            <a:spLocks noGrp="1"/>
          </p:cNvSpPr>
          <p:nvPr>
            <p:ph/>
          </p:nvPr>
        </p:nvSpPr>
        <p:spPr>
          <a:xfrm>
            <a:off x="1619640" y="9266400"/>
            <a:ext cx="14229360" cy="22967640"/>
          </a:xfrm>
          <a:prstGeom prst="rect">
            <a:avLst/>
          </a:prstGeom>
          <a:noFill/>
          <a:ln w="0">
            <a:noFill/>
          </a:ln>
        </p:spPr>
        <p:txBody>
          <a:bodyPr lIns="0" tIns="0" rIns="0" bIns="0" anchor="t">
            <a:normAutofit/>
          </a:bodyPr>
          <a:lstStyle/>
          <a:p>
            <a:endParaRPr lang="pt-BR" sz="3200" b="0" strike="noStrike" spc="-1">
              <a:latin typeface="Arial"/>
            </a:endParaRPr>
          </a:p>
        </p:txBody>
      </p:sp>
      <p:sp>
        <p:nvSpPr>
          <p:cNvPr id="20" name="PlaceHolder 3"/>
          <p:cNvSpPr>
            <a:spLocks noGrp="1"/>
          </p:cNvSpPr>
          <p:nvPr>
            <p:ph/>
          </p:nvPr>
        </p:nvSpPr>
        <p:spPr>
          <a:xfrm>
            <a:off x="16560720" y="9266400"/>
            <a:ext cx="1422936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21" name="PlaceHolder 4"/>
          <p:cNvSpPr>
            <a:spLocks noGrp="1"/>
          </p:cNvSpPr>
          <p:nvPr>
            <p:ph/>
          </p:nvPr>
        </p:nvSpPr>
        <p:spPr>
          <a:xfrm>
            <a:off x="16560720" y="21263040"/>
            <a:ext cx="1422936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51F8627A-29B1-4F82-80CE-7D7E7457F021}" type="slidenum">
              <a:t>‹nº›</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619640" y="1580040"/>
            <a:ext cx="29158920" cy="6612840"/>
          </a:xfrm>
          <a:prstGeom prst="rect">
            <a:avLst/>
          </a:prstGeom>
          <a:noFill/>
          <a:ln w="0">
            <a:noFill/>
          </a:ln>
        </p:spPr>
        <p:txBody>
          <a:bodyPr lIns="0" tIns="0" rIns="0" bIns="0" anchor="ctr">
            <a:noAutofit/>
          </a:bodyPr>
          <a:lstStyle/>
          <a:p>
            <a:pPr algn="ctr">
              <a:buNone/>
            </a:pPr>
            <a:endParaRPr lang="pt-BR" sz="4400" b="0" strike="noStrike" spc="-1">
              <a:latin typeface="Arial"/>
            </a:endParaRPr>
          </a:p>
        </p:txBody>
      </p:sp>
      <p:sp>
        <p:nvSpPr>
          <p:cNvPr id="23" name="PlaceHolder 2"/>
          <p:cNvSpPr>
            <a:spLocks noGrp="1"/>
          </p:cNvSpPr>
          <p:nvPr>
            <p:ph/>
          </p:nvPr>
        </p:nvSpPr>
        <p:spPr>
          <a:xfrm>
            <a:off x="1619640" y="9266400"/>
            <a:ext cx="1422936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24" name="PlaceHolder 3"/>
          <p:cNvSpPr>
            <a:spLocks noGrp="1"/>
          </p:cNvSpPr>
          <p:nvPr>
            <p:ph/>
          </p:nvPr>
        </p:nvSpPr>
        <p:spPr>
          <a:xfrm>
            <a:off x="16560720" y="9266400"/>
            <a:ext cx="1422936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25" name="PlaceHolder 4"/>
          <p:cNvSpPr>
            <a:spLocks noGrp="1"/>
          </p:cNvSpPr>
          <p:nvPr>
            <p:ph/>
          </p:nvPr>
        </p:nvSpPr>
        <p:spPr>
          <a:xfrm>
            <a:off x="1619640" y="21263040"/>
            <a:ext cx="29158920" cy="10955520"/>
          </a:xfrm>
          <a:prstGeom prst="rect">
            <a:avLst/>
          </a:prstGeom>
          <a:noFill/>
          <a:ln w="0">
            <a:noFill/>
          </a:ln>
        </p:spPr>
        <p:txBody>
          <a:bodyPr lIns="0" tIns="0" rIns="0" bIns="0" anchor="t">
            <a:normAutofit/>
          </a:bodyPr>
          <a:lstStyle/>
          <a:p>
            <a:endParaRPr lang="pt-BR" sz="3200" b="0" strike="noStrike" spc="-1">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7D229C90-99D9-4E90-A55B-389EF064247D}" type="slidenum">
              <a:t>‹nº›</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ftr" idx="1"/>
          </p:nvPr>
        </p:nvSpPr>
        <p:spPr>
          <a:xfrm>
            <a:off x="10732320" y="36703440"/>
            <a:ext cx="10933920" cy="2107800"/>
          </a:xfrm>
          <a:prstGeom prst="rect">
            <a:avLst/>
          </a:prstGeom>
          <a:noFill/>
          <a:ln w="0">
            <a:noFill/>
          </a:ln>
        </p:spPr>
        <p:txBody>
          <a:bodyPr lIns="90000" tIns="45000" rIns="90000" bIns="45000" anchor="ctr">
            <a:noAutofit/>
          </a:bodyPr>
          <a:lstStyle>
            <a:lvl1pPr algn="ctr">
              <a:lnSpc>
                <a:spcPct val="100000"/>
              </a:lnSpc>
              <a:buNone/>
              <a:defRPr lang="pt-BR" sz="3190" b="0" strike="noStrike" spc="-1">
                <a:solidFill>
                  <a:srgbClr val="8B8B8B"/>
                </a:solidFill>
                <a:latin typeface="Calibri"/>
              </a:defRPr>
            </a:lvl1pPr>
          </a:lstStyle>
          <a:p>
            <a:pPr algn="ctr">
              <a:lnSpc>
                <a:spcPct val="100000"/>
              </a:lnSpc>
              <a:buNone/>
            </a:pPr>
            <a:r>
              <a:rPr lang="pt-BR" sz="3190" b="0" strike="noStrike" spc="-1">
                <a:solidFill>
                  <a:srgbClr val="8B8B8B"/>
                </a:solidFill>
                <a:latin typeface="Calibri"/>
              </a:rPr>
              <a:t>&lt;rodapé&gt;</a:t>
            </a:r>
            <a:endParaRPr lang="pt-BR" sz="3190" b="0" strike="noStrike" spc="-1">
              <a:latin typeface="Times New Roman"/>
            </a:endParaRPr>
          </a:p>
        </p:txBody>
      </p:sp>
      <p:sp>
        <p:nvSpPr>
          <p:cNvPr id="6" name="PlaceHolder 2"/>
          <p:cNvSpPr>
            <a:spLocks noGrp="1"/>
          </p:cNvSpPr>
          <p:nvPr>
            <p:ph type="sldNum" idx="2"/>
          </p:nvPr>
        </p:nvSpPr>
        <p:spPr>
          <a:xfrm>
            <a:off x="22881960" y="36703440"/>
            <a:ext cx="7289280" cy="2107800"/>
          </a:xfrm>
          <a:prstGeom prst="rect">
            <a:avLst/>
          </a:prstGeom>
          <a:noFill/>
          <a:ln w="0">
            <a:noFill/>
          </a:ln>
        </p:spPr>
        <p:txBody>
          <a:bodyPr lIns="90000" tIns="45000" rIns="90000" bIns="45000" anchor="ctr">
            <a:noAutofit/>
          </a:bodyPr>
          <a:lstStyle>
            <a:lvl1pPr algn="r">
              <a:lnSpc>
                <a:spcPct val="100000"/>
              </a:lnSpc>
              <a:buNone/>
              <a:defRPr lang="pt-BR" sz="3190" b="0" strike="noStrike" spc="-1">
                <a:solidFill>
                  <a:srgbClr val="8B8B8B"/>
                </a:solidFill>
                <a:latin typeface="Calibri"/>
              </a:defRPr>
            </a:lvl1pPr>
          </a:lstStyle>
          <a:p>
            <a:pPr algn="r">
              <a:lnSpc>
                <a:spcPct val="100000"/>
              </a:lnSpc>
              <a:buNone/>
            </a:pPr>
            <a:fld id="{51940F29-DC72-47D3-87AB-3AAAE3B5517F}" type="slidenum">
              <a:rPr lang="pt-BR" sz="3190" b="0" strike="noStrike" spc="-1">
                <a:solidFill>
                  <a:srgbClr val="8B8B8B"/>
                </a:solidFill>
                <a:latin typeface="Calibri"/>
              </a:rPr>
              <a:t>‹nº›</a:t>
            </a:fld>
            <a:endParaRPr lang="pt-BR" sz="3190" b="0" strike="noStrike" spc="-1">
              <a:latin typeface="Times New Roman"/>
            </a:endParaRPr>
          </a:p>
        </p:txBody>
      </p:sp>
      <p:sp>
        <p:nvSpPr>
          <p:cNvPr id="2" name="PlaceHolder 3"/>
          <p:cNvSpPr>
            <a:spLocks noGrp="1"/>
          </p:cNvSpPr>
          <p:nvPr>
            <p:ph type="dt" idx="3"/>
          </p:nvPr>
        </p:nvSpPr>
        <p:spPr>
          <a:xfrm>
            <a:off x="2227320" y="36703440"/>
            <a:ext cx="7289280" cy="2107800"/>
          </a:xfrm>
          <a:prstGeom prst="rect">
            <a:avLst/>
          </a:prstGeom>
          <a:noFill/>
          <a:ln w="0">
            <a:noFill/>
          </a:ln>
        </p:spPr>
        <p:txBody>
          <a:bodyPr lIns="90000" tIns="45000" rIns="90000" bIns="45000" anchor="ctr">
            <a:noAutofit/>
          </a:bodyPr>
          <a:lstStyle>
            <a:lvl1pPr>
              <a:defRPr lang="pt-BR" sz="1400" b="0" strike="noStrike" spc="-1">
                <a:latin typeface="Times New Roman"/>
              </a:defRPr>
            </a:lvl1pPr>
          </a:lstStyle>
          <a:p>
            <a:r>
              <a:rPr lang="pt-BR" sz="1400" b="0" strike="noStrike" spc="-1">
                <a:latin typeface="Times New Roman"/>
              </a:rPr>
              <a:t>&lt;data/hora&gt;</a:t>
            </a:r>
          </a:p>
        </p:txBody>
      </p:sp>
      <p:sp>
        <p:nvSpPr>
          <p:cNvPr id="3" name="PlaceHolder 4"/>
          <p:cNvSpPr>
            <a:spLocks noGrp="1"/>
          </p:cNvSpPr>
          <p:nvPr>
            <p:ph type="title"/>
          </p:nvPr>
        </p:nvSpPr>
        <p:spPr>
          <a:xfrm>
            <a:off x="1619640" y="1580040"/>
            <a:ext cx="29158920" cy="6612840"/>
          </a:xfrm>
          <a:prstGeom prst="rect">
            <a:avLst/>
          </a:prstGeom>
          <a:noFill/>
          <a:ln w="0">
            <a:noFill/>
          </a:ln>
        </p:spPr>
        <p:txBody>
          <a:bodyPr lIns="0" tIns="0" rIns="0" bIns="0" anchor="ctr">
            <a:noAutofit/>
          </a:bodyPr>
          <a:lstStyle/>
          <a:p>
            <a:pPr algn="ctr">
              <a:buNone/>
            </a:pPr>
            <a:r>
              <a:rPr lang="pt-BR" sz="4400" b="0" strike="noStrike" spc="-1">
                <a:latin typeface="Arial"/>
              </a:rPr>
              <a:t>Clique para editar o formato do texto do título</a:t>
            </a:r>
          </a:p>
        </p:txBody>
      </p:sp>
      <p:sp>
        <p:nvSpPr>
          <p:cNvPr id="4" name="PlaceHolder 5"/>
          <p:cNvSpPr>
            <a:spLocks noGrp="1"/>
          </p:cNvSpPr>
          <p:nvPr>
            <p:ph type="body"/>
          </p:nvPr>
        </p:nvSpPr>
        <p:spPr>
          <a:xfrm>
            <a:off x="1619640" y="9266400"/>
            <a:ext cx="29158920" cy="2296764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pt-BR" sz="3200" b="0" strike="noStrike" spc="-1">
                <a:latin typeface="Arial"/>
              </a:rPr>
              <a:t>Clique para editar o formato do texto da estrutura de tópicos</a:t>
            </a:r>
          </a:p>
          <a:p>
            <a:pPr marL="864000" lvl="1" indent="-324000">
              <a:spcBef>
                <a:spcPts val="1134"/>
              </a:spcBef>
              <a:buClr>
                <a:srgbClr val="000000"/>
              </a:buClr>
              <a:buSzPct val="75000"/>
              <a:buFont typeface="Symbol" charset="2"/>
              <a:buChar char=""/>
            </a:pPr>
            <a:r>
              <a:rPr lang="pt-BR" sz="2800" b="0" strike="noStrike" spc="-1">
                <a:latin typeface="Arial"/>
              </a:rPr>
              <a:t>2.º nível da estrutura de tópicos</a:t>
            </a:r>
          </a:p>
          <a:p>
            <a:pPr marL="1296000" lvl="2" indent="-288000">
              <a:spcBef>
                <a:spcPts val="850"/>
              </a:spcBef>
              <a:buClr>
                <a:srgbClr val="000000"/>
              </a:buClr>
              <a:buSzPct val="45000"/>
              <a:buFont typeface="Wingdings" charset="2"/>
              <a:buChar char=""/>
            </a:pPr>
            <a:r>
              <a:rPr lang="pt-BR" sz="2400" b="0" strike="noStrike" spc="-1">
                <a:latin typeface="Arial"/>
              </a:rPr>
              <a:t>3.º nível da estrutura de tópicos</a:t>
            </a:r>
          </a:p>
          <a:p>
            <a:pPr marL="1728000" lvl="3" indent="-216000">
              <a:spcBef>
                <a:spcPts val="567"/>
              </a:spcBef>
              <a:buClr>
                <a:srgbClr val="000000"/>
              </a:buClr>
              <a:buSzPct val="75000"/>
              <a:buFont typeface="Symbol" charset="2"/>
              <a:buChar char=""/>
            </a:pPr>
            <a:r>
              <a:rPr lang="pt-BR" sz="2000" b="0" strike="noStrike" spc="-1">
                <a:latin typeface="Arial"/>
              </a:rPr>
              <a:t>4.º nível da estrutura de tópicos</a:t>
            </a:r>
          </a:p>
          <a:p>
            <a:pPr marL="2160000" lvl="4" indent="-216000">
              <a:spcBef>
                <a:spcPts val="283"/>
              </a:spcBef>
              <a:buClr>
                <a:srgbClr val="000000"/>
              </a:buClr>
              <a:buSzPct val="45000"/>
              <a:buFont typeface="Wingdings" charset="2"/>
              <a:buChar char=""/>
            </a:pPr>
            <a:r>
              <a:rPr lang="pt-BR" sz="2000" b="0" strike="noStrike" spc="-1">
                <a:latin typeface="Arial"/>
              </a:rPr>
              <a:t>5.º nível da estrutura de tópicos</a:t>
            </a:r>
          </a:p>
          <a:p>
            <a:pPr marL="2592000" lvl="5" indent="-216000">
              <a:spcBef>
                <a:spcPts val="283"/>
              </a:spcBef>
              <a:buClr>
                <a:srgbClr val="000000"/>
              </a:buClr>
              <a:buSzPct val="45000"/>
              <a:buFont typeface="Wingdings" charset="2"/>
              <a:buChar char=""/>
            </a:pPr>
            <a:r>
              <a:rPr lang="pt-BR" sz="2000" b="0" strike="noStrike" spc="-1">
                <a:latin typeface="Arial"/>
              </a:rPr>
              <a:t>6.º nível da estrutura de tópicos</a:t>
            </a:r>
          </a:p>
          <a:p>
            <a:pPr marL="3024000" lvl="6" indent="-216000">
              <a:spcBef>
                <a:spcPts val="283"/>
              </a:spcBef>
              <a:buClr>
                <a:srgbClr val="000000"/>
              </a:buClr>
              <a:buSzPct val="45000"/>
              <a:buFont typeface="Wingdings" charset="2"/>
              <a:buChar char=""/>
            </a:pPr>
            <a:r>
              <a:rPr lang="pt-BR" sz="2000" b="0" strike="noStrike" spc="-1">
                <a:latin typeface="Arial"/>
              </a:rPr>
              <a:t>7.º nível da estrutura de tópicos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CaixaDeTexto 1"/>
          <p:cNvSpPr/>
          <p:nvPr/>
        </p:nvSpPr>
        <p:spPr>
          <a:xfrm>
            <a:off x="17274400" y="22579720"/>
            <a:ext cx="12600000" cy="1106542"/>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marL="167400" algn="just">
              <a:lnSpc>
                <a:spcPct val="100000"/>
              </a:lnSpc>
              <a:buNone/>
            </a:pPr>
            <a:r>
              <a:rPr lang="pt-BR" sz="3300" spc="-1" dirty="0">
                <a:solidFill>
                  <a:srgbClr val="000000"/>
                </a:solidFill>
                <a:latin typeface="Arial"/>
                <a:ea typeface="DejaVu Sans"/>
              </a:rPr>
              <a:t>	</a:t>
            </a:r>
            <a:r>
              <a:rPr lang="pt-BR" sz="3300" b="0" strike="noStrike" spc="-1" dirty="0">
                <a:solidFill>
                  <a:srgbClr val="000000"/>
                </a:solidFill>
                <a:latin typeface="Arial"/>
                <a:ea typeface="DejaVu Sans"/>
              </a:rPr>
              <a:t>Indicar a conclusão do trabalho, de forma objetiva, concisa e coerente com o(s) objetivo(s) proposto(s).</a:t>
            </a:r>
            <a:endParaRPr lang="pt-BR" sz="3300" b="0" strike="noStrike" spc="-1" dirty="0">
              <a:latin typeface="Arial"/>
            </a:endParaRPr>
          </a:p>
        </p:txBody>
      </p:sp>
      <p:sp>
        <p:nvSpPr>
          <p:cNvPr id="42" name="PlaceHolder 1"/>
          <p:cNvSpPr>
            <a:spLocks noGrp="1"/>
          </p:cNvSpPr>
          <p:nvPr>
            <p:ph/>
          </p:nvPr>
        </p:nvSpPr>
        <p:spPr>
          <a:xfrm>
            <a:off x="2854800" y="10216800"/>
            <a:ext cx="26492040" cy="3184560"/>
          </a:xfrm>
          <a:prstGeom prst="rect">
            <a:avLst/>
          </a:prstGeom>
          <a:noFill/>
          <a:ln w="0">
            <a:noFill/>
          </a:ln>
        </p:spPr>
        <p:txBody>
          <a:bodyPr lIns="0" tIns="0" rIns="0" bIns="0" anchor="t">
            <a:normAutofit/>
          </a:bodyPr>
          <a:lstStyle/>
          <a:p>
            <a:pPr marL="607320" indent="-607320" algn="ctr">
              <a:lnSpc>
                <a:spcPct val="90000"/>
              </a:lnSpc>
              <a:spcBef>
                <a:spcPts val="3543"/>
              </a:spcBef>
              <a:buNone/>
              <a:tabLst>
                <a:tab pos="0" algn="l"/>
              </a:tabLst>
            </a:pPr>
            <a:r>
              <a:rPr lang="pt-BR" sz="4400" b="1" strike="noStrike" spc="-1" dirty="0">
                <a:solidFill>
                  <a:srgbClr val="004DE6"/>
                </a:solidFill>
                <a:latin typeface="Calibri"/>
              </a:rPr>
              <a:t>NOME COMPLETO</a:t>
            </a:r>
            <a:r>
              <a:rPr lang="pt-BR" sz="4400" b="1" strike="noStrike" spc="-1" baseline="30000" dirty="0">
                <a:solidFill>
                  <a:srgbClr val="004DE6"/>
                </a:solidFill>
                <a:latin typeface="Calibri"/>
              </a:rPr>
              <a:t>1</a:t>
            </a:r>
            <a:r>
              <a:rPr lang="pt-BR" sz="4400" b="1" strike="noStrike" spc="-1" dirty="0">
                <a:solidFill>
                  <a:srgbClr val="004DE6"/>
                </a:solidFill>
                <a:latin typeface="Calibri"/>
              </a:rPr>
              <a:t>, NOME COMPLETO</a:t>
            </a:r>
            <a:r>
              <a:rPr lang="pt-BR" sz="4400" b="1" strike="noStrike" spc="-1" baseline="30000" dirty="0">
                <a:solidFill>
                  <a:srgbClr val="004DE6"/>
                </a:solidFill>
                <a:latin typeface="Calibri"/>
              </a:rPr>
              <a:t>2</a:t>
            </a:r>
            <a:r>
              <a:rPr lang="pt-BR" sz="4400" b="1" strike="noStrike" spc="-1" dirty="0">
                <a:solidFill>
                  <a:srgbClr val="004DE6"/>
                </a:solidFill>
                <a:latin typeface="Calibri"/>
              </a:rPr>
              <a:t>, NOME COMPLETO</a:t>
            </a:r>
            <a:r>
              <a:rPr lang="pt-BR" sz="4400" b="1" strike="noStrike" spc="-1" baseline="30000" dirty="0">
                <a:solidFill>
                  <a:srgbClr val="004DE6"/>
                </a:solidFill>
                <a:latin typeface="Calibri"/>
              </a:rPr>
              <a:t>3</a:t>
            </a:r>
            <a:r>
              <a:rPr lang="pt-BR" sz="4400" b="1" strike="noStrike" spc="-1" dirty="0">
                <a:solidFill>
                  <a:srgbClr val="004DE6"/>
                </a:solidFill>
                <a:latin typeface="Calibri"/>
              </a:rPr>
              <a:t>, NOME COMPLETO</a:t>
            </a:r>
            <a:r>
              <a:rPr lang="pt-BR" sz="4400" b="1" strike="noStrike" spc="-1" baseline="30000" dirty="0">
                <a:solidFill>
                  <a:srgbClr val="004DE6"/>
                </a:solidFill>
                <a:latin typeface="Calibri"/>
              </a:rPr>
              <a:t>4</a:t>
            </a:r>
            <a:endParaRPr lang="pt-BR" sz="4400" b="0" strike="noStrike" spc="-1" dirty="0">
              <a:solidFill>
                <a:srgbClr val="004DE6"/>
              </a:solidFill>
              <a:latin typeface="Arial"/>
            </a:endParaRPr>
          </a:p>
          <a:p>
            <a:pPr marL="607320" indent="-607320" algn="ctr">
              <a:lnSpc>
                <a:spcPct val="90000"/>
              </a:lnSpc>
              <a:spcBef>
                <a:spcPts val="3543"/>
              </a:spcBef>
              <a:buNone/>
              <a:tabLst>
                <a:tab pos="0" algn="l"/>
              </a:tabLst>
            </a:pPr>
            <a:r>
              <a:rPr lang="en-US" sz="2930" b="1" strike="noStrike" spc="-1" dirty="0">
                <a:solidFill>
                  <a:srgbClr val="808080"/>
                </a:solidFill>
                <a:latin typeface="Calibri"/>
              </a:rPr>
              <a:t>1 IF </a:t>
            </a:r>
            <a:r>
              <a:rPr lang="en-US" sz="2930" b="1" strike="noStrike" spc="-1" dirty="0" err="1">
                <a:solidFill>
                  <a:srgbClr val="808080"/>
                </a:solidFill>
                <a:latin typeface="Calibri"/>
              </a:rPr>
              <a:t>Goiano</a:t>
            </a:r>
            <a:r>
              <a:rPr lang="en-US" sz="2930" b="1" strike="noStrike" spc="-1" dirty="0">
                <a:solidFill>
                  <a:srgbClr val="808080"/>
                </a:solidFill>
                <a:latin typeface="Calibri"/>
              </a:rPr>
              <a:t> Campus XXX. </a:t>
            </a:r>
            <a:r>
              <a:rPr lang="pt-BR" sz="2930" b="1" strike="noStrike" spc="-1" dirty="0">
                <a:solidFill>
                  <a:srgbClr val="808080"/>
                </a:solidFill>
                <a:latin typeface="Calibri"/>
              </a:rPr>
              <a:t>E-mail: emailinstitucional@ifgoiano.edu.br ; 2 IF Goiano Campus XXX E-mail: emailinstitucional@ifgoiano.edu.br </a:t>
            </a:r>
            <a:r>
              <a:rPr lang="en-US" sz="2930" b="1" strike="noStrike" spc="-1" dirty="0">
                <a:solidFill>
                  <a:srgbClr val="808080"/>
                </a:solidFill>
                <a:latin typeface="Calibri"/>
              </a:rPr>
              <a:t>; 3 </a:t>
            </a:r>
            <a:r>
              <a:rPr lang="pt-BR" sz="2930" b="1" strike="noStrike" spc="-1" dirty="0">
                <a:solidFill>
                  <a:srgbClr val="808080"/>
                </a:solidFill>
                <a:latin typeface="Calibri"/>
              </a:rPr>
              <a:t>IF Goiano Campus XXX E-mail: emailinstitucional@ifgoiano.edu.br </a:t>
            </a:r>
            <a:r>
              <a:rPr lang="en-US" sz="2930" b="1" strike="noStrike" spc="-1" dirty="0">
                <a:solidFill>
                  <a:srgbClr val="808080"/>
                </a:solidFill>
                <a:latin typeface="Calibri"/>
              </a:rPr>
              <a:t>; 4 IF </a:t>
            </a:r>
            <a:r>
              <a:rPr lang="pt-BR" sz="2930" b="1" strike="noStrike" spc="-1" dirty="0">
                <a:solidFill>
                  <a:srgbClr val="808080"/>
                </a:solidFill>
                <a:latin typeface="Calibri"/>
              </a:rPr>
              <a:t>Goiano Campus XXX E-mail: emailinstitucional@ifgoiano.edu.br ;</a:t>
            </a:r>
            <a:r>
              <a:rPr lang="en-US" sz="2930" b="1" strike="noStrike" spc="-1" dirty="0">
                <a:solidFill>
                  <a:srgbClr val="808080"/>
                </a:solidFill>
                <a:latin typeface="Calibri"/>
              </a:rPr>
              <a:t> </a:t>
            </a:r>
            <a:endParaRPr lang="pt-BR" sz="2930" b="0" strike="noStrike" spc="-1" dirty="0">
              <a:latin typeface="Arial"/>
            </a:endParaRPr>
          </a:p>
        </p:txBody>
      </p:sp>
      <p:sp>
        <p:nvSpPr>
          <p:cNvPr id="43" name="PlaceHolder 2"/>
          <p:cNvSpPr>
            <a:spLocks noGrp="1"/>
          </p:cNvSpPr>
          <p:nvPr>
            <p:ph type="title"/>
          </p:nvPr>
        </p:nvSpPr>
        <p:spPr>
          <a:xfrm>
            <a:off x="3626280" y="4746960"/>
            <a:ext cx="25739280" cy="4548600"/>
          </a:xfrm>
          <a:prstGeom prst="rect">
            <a:avLst/>
          </a:prstGeom>
          <a:noFill/>
          <a:ln w="0">
            <a:noFill/>
          </a:ln>
        </p:spPr>
        <p:txBody>
          <a:bodyPr lIns="0" tIns="0" rIns="0" bIns="0" anchor="b">
            <a:normAutofit/>
          </a:bodyPr>
          <a:lstStyle/>
          <a:p>
            <a:pPr algn="ctr">
              <a:lnSpc>
                <a:spcPct val="90000"/>
              </a:lnSpc>
              <a:buNone/>
            </a:pPr>
            <a:r>
              <a:rPr lang="pt-BR" sz="9600" b="1" strike="noStrike" spc="-1" dirty="0">
                <a:solidFill>
                  <a:srgbClr val="000000"/>
                </a:solidFill>
                <a:latin typeface="Calibri"/>
              </a:rPr>
              <a:t>TÍTULO DO TRABALHO CIENTÍFICO/RELATO DE EXPERIÊNCIA</a:t>
            </a:r>
            <a:endParaRPr lang="pt-BR" sz="9600" b="0" strike="noStrike" spc="-1" dirty="0">
              <a:latin typeface="Arial"/>
            </a:endParaRPr>
          </a:p>
        </p:txBody>
      </p:sp>
      <p:sp>
        <p:nvSpPr>
          <p:cNvPr id="44" name="Text Box 4"/>
          <p:cNvSpPr/>
          <p:nvPr/>
        </p:nvSpPr>
        <p:spPr>
          <a:xfrm>
            <a:off x="3675616" y="12792616"/>
            <a:ext cx="9863640" cy="1597541"/>
          </a:xfrm>
          <a:prstGeom prst="rect">
            <a:avLst/>
          </a:prstGeom>
          <a:noFill/>
          <a:ln w="0">
            <a:noFill/>
          </a:ln>
        </p:spPr>
        <p:style>
          <a:lnRef idx="0">
            <a:scrgbClr r="0" g="0" b="0"/>
          </a:lnRef>
          <a:fillRef idx="0">
            <a:scrgbClr r="0" g="0" b="0"/>
          </a:fillRef>
          <a:effectRef idx="0">
            <a:scrgbClr r="0" g="0" b="0"/>
          </a:effectRef>
          <a:fontRef idx="minor"/>
        </p:style>
        <p:txBody>
          <a:bodyPr lIns="371880" tIns="193320" rIns="371880" bIns="193320" anchor="t">
            <a:spAutoFit/>
          </a:bodyPr>
          <a:lstStyle/>
          <a:p>
            <a:pPr algn="ctr">
              <a:lnSpc>
                <a:spcPct val="130000"/>
              </a:lnSpc>
              <a:spcBef>
                <a:spcPts val="2580"/>
              </a:spcBef>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 pos="11231640" algn="l"/>
                <a:tab pos="11680920" algn="l"/>
                <a:tab pos="12130200" algn="l"/>
                <a:tab pos="12579480" algn="l"/>
              </a:tabLst>
            </a:pPr>
            <a:r>
              <a:rPr lang="pt-BR" sz="6600" b="1" strike="noStrike" spc="-1" dirty="0">
                <a:solidFill>
                  <a:srgbClr val="349730"/>
                </a:solidFill>
                <a:latin typeface="Calibri"/>
                <a:ea typeface="DejaVu Sans"/>
              </a:rPr>
              <a:t>Introdução</a:t>
            </a:r>
            <a:endParaRPr lang="pt-BR" sz="6600" b="0" strike="noStrike" spc="-1" dirty="0">
              <a:solidFill>
                <a:srgbClr val="349730"/>
              </a:solidFill>
              <a:latin typeface="Arial"/>
            </a:endParaRPr>
          </a:p>
        </p:txBody>
      </p:sp>
      <p:sp>
        <p:nvSpPr>
          <p:cNvPr id="45" name="Text Box 5"/>
          <p:cNvSpPr/>
          <p:nvPr/>
        </p:nvSpPr>
        <p:spPr>
          <a:xfrm>
            <a:off x="5761096" y="23828094"/>
            <a:ext cx="5692680" cy="1304512"/>
          </a:xfrm>
          <a:prstGeom prst="rect">
            <a:avLst/>
          </a:prstGeom>
          <a:noFill/>
          <a:ln w="0">
            <a:noFill/>
          </a:ln>
        </p:spPr>
        <p:style>
          <a:lnRef idx="0">
            <a:scrgbClr r="0" g="0" b="0"/>
          </a:lnRef>
          <a:fillRef idx="0">
            <a:scrgbClr r="0" g="0" b="0"/>
          </a:fillRef>
          <a:effectRef idx="0">
            <a:scrgbClr r="0" g="0" b="0"/>
          </a:effectRef>
          <a:fontRef idx="minor"/>
        </p:style>
        <p:txBody>
          <a:bodyPr lIns="371880" tIns="193320" rIns="371880" bIns="193320" anchor="t">
            <a:spAutoFit/>
          </a:bodyPr>
          <a:lstStyle/>
          <a:p>
            <a:pPr algn="ctr">
              <a:lnSpc>
                <a:spcPct val="90000"/>
              </a:lnSpc>
              <a:spcBef>
                <a:spcPts val="3249"/>
              </a:spcBef>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Lst>
            </a:pPr>
            <a:r>
              <a:rPr lang="pt-BR" sz="6600" b="1" strike="noStrike" spc="-1" dirty="0">
                <a:solidFill>
                  <a:srgbClr val="349730"/>
                </a:solidFill>
                <a:latin typeface="Calibri"/>
                <a:ea typeface="DejaVu Sans"/>
              </a:rPr>
              <a:t>Metodologia</a:t>
            </a:r>
            <a:endParaRPr lang="pt-BR" sz="6600" b="0" strike="noStrike" spc="-1" dirty="0">
              <a:solidFill>
                <a:srgbClr val="349730"/>
              </a:solidFill>
              <a:latin typeface="Arial"/>
            </a:endParaRPr>
          </a:p>
        </p:txBody>
      </p:sp>
      <p:sp>
        <p:nvSpPr>
          <p:cNvPr id="46" name="Text Box 6"/>
          <p:cNvSpPr/>
          <p:nvPr/>
        </p:nvSpPr>
        <p:spPr>
          <a:xfrm>
            <a:off x="2717116" y="18733445"/>
            <a:ext cx="11780640" cy="1597541"/>
          </a:xfrm>
          <a:prstGeom prst="rect">
            <a:avLst/>
          </a:prstGeom>
          <a:noFill/>
          <a:ln w="0">
            <a:noFill/>
          </a:ln>
        </p:spPr>
        <p:style>
          <a:lnRef idx="0">
            <a:scrgbClr r="0" g="0" b="0"/>
          </a:lnRef>
          <a:fillRef idx="0">
            <a:scrgbClr r="0" g="0" b="0"/>
          </a:fillRef>
          <a:effectRef idx="0">
            <a:scrgbClr r="0" g="0" b="0"/>
          </a:effectRef>
          <a:fontRef idx="minor"/>
        </p:style>
        <p:txBody>
          <a:bodyPr lIns="371880" tIns="193320" rIns="371880" bIns="193320" anchor="t">
            <a:spAutoFit/>
          </a:bodyPr>
          <a:lstStyle/>
          <a:p>
            <a:pPr algn="ctr">
              <a:lnSpc>
                <a:spcPct val="130000"/>
              </a:lnSpc>
              <a:spcBef>
                <a:spcPts val="2580"/>
              </a:spcBef>
              <a:buNone/>
              <a:tabLst>
                <a:tab pos="0" algn="l"/>
                <a:tab pos="410400" algn="l"/>
                <a:tab pos="822240" algn="l"/>
                <a:tab pos="1234080" algn="l"/>
                <a:tab pos="1645920" algn="l"/>
                <a:tab pos="2057760" algn="l"/>
                <a:tab pos="2469600" algn="l"/>
                <a:tab pos="2881440" algn="l"/>
                <a:tab pos="3293280" algn="l"/>
                <a:tab pos="3705120" algn="l"/>
                <a:tab pos="4116960" algn="l"/>
                <a:tab pos="4528800" algn="l"/>
                <a:tab pos="4940640" algn="l"/>
                <a:tab pos="5352480" algn="l"/>
                <a:tab pos="5764320" algn="l"/>
                <a:tab pos="6176160" algn="l"/>
                <a:tab pos="6588000" algn="l"/>
                <a:tab pos="6999840" algn="l"/>
                <a:tab pos="7411680" algn="l"/>
                <a:tab pos="7823520" algn="l"/>
                <a:tab pos="8235360" algn="l"/>
                <a:tab pos="8236800" algn="l"/>
                <a:tab pos="8648640" algn="l"/>
                <a:tab pos="9060480" algn="l"/>
                <a:tab pos="9472320" algn="l"/>
                <a:tab pos="9884160" algn="l"/>
                <a:tab pos="10296000" algn="l"/>
                <a:tab pos="10707840" algn="l"/>
                <a:tab pos="11119680" algn="l"/>
                <a:tab pos="11531520" algn="l"/>
              </a:tabLst>
            </a:pPr>
            <a:r>
              <a:rPr lang="pt-BR" sz="6600" b="1" strike="noStrike" spc="-1" dirty="0">
                <a:solidFill>
                  <a:srgbClr val="349730"/>
                </a:solidFill>
                <a:latin typeface="Calibri"/>
                <a:ea typeface="DejaVu Sans"/>
              </a:rPr>
              <a:t>Objetivo</a:t>
            </a:r>
            <a:endParaRPr lang="pt-BR" sz="6600" b="0" strike="noStrike" spc="-1" dirty="0">
              <a:solidFill>
                <a:srgbClr val="349730"/>
              </a:solidFill>
              <a:latin typeface="Arial"/>
            </a:endParaRPr>
          </a:p>
        </p:txBody>
      </p:sp>
      <p:sp>
        <p:nvSpPr>
          <p:cNvPr id="47" name="Text Box 7"/>
          <p:cNvSpPr/>
          <p:nvPr/>
        </p:nvSpPr>
        <p:spPr>
          <a:xfrm>
            <a:off x="17593585" y="12870755"/>
            <a:ext cx="11820600" cy="1597541"/>
          </a:xfrm>
          <a:prstGeom prst="rect">
            <a:avLst/>
          </a:prstGeom>
          <a:noFill/>
          <a:ln w="0">
            <a:noFill/>
          </a:ln>
        </p:spPr>
        <p:style>
          <a:lnRef idx="0">
            <a:scrgbClr r="0" g="0" b="0"/>
          </a:lnRef>
          <a:fillRef idx="0">
            <a:scrgbClr r="0" g="0" b="0"/>
          </a:fillRef>
          <a:effectRef idx="0">
            <a:scrgbClr r="0" g="0" b="0"/>
          </a:effectRef>
          <a:fontRef idx="minor"/>
        </p:style>
        <p:txBody>
          <a:bodyPr lIns="371880" tIns="193320" rIns="371880" bIns="193320" anchor="t">
            <a:spAutoFit/>
          </a:bodyPr>
          <a:lstStyle/>
          <a:p>
            <a:pPr algn="ctr">
              <a:lnSpc>
                <a:spcPct val="130000"/>
              </a:lnSpc>
              <a:spcBef>
                <a:spcPts val="2580"/>
              </a:spcBef>
              <a:buNone/>
              <a:tabLst>
                <a:tab pos="0" algn="l"/>
                <a:tab pos="410400" algn="l"/>
                <a:tab pos="822240" algn="l"/>
                <a:tab pos="1234080" algn="l"/>
                <a:tab pos="1645920" algn="l"/>
                <a:tab pos="2057760" algn="l"/>
                <a:tab pos="2469600" algn="l"/>
                <a:tab pos="2881440" algn="l"/>
                <a:tab pos="3293280" algn="l"/>
                <a:tab pos="3705120" algn="l"/>
                <a:tab pos="4116960" algn="l"/>
                <a:tab pos="4528800" algn="l"/>
                <a:tab pos="4940640" algn="l"/>
                <a:tab pos="5352480" algn="l"/>
                <a:tab pos="5764320" algn="l"/>
                <a:tab pos="6176160" algn="l"/>
                <a:tab pos="6588000" algn="l"/>
                <a:tab pos="6999840" algn="l"/>
                <a:tab pos="7411680" algn="l"/>
                <a:tab pos="7823520" algn="l"/>
                <a:tab pos="8235360" algn="l"/>
                <a:tab pos="8236800" algn="l"/>
                <a:tab pos="8648640" algn="l"/>
                <a:tab pos="9060480" algn="l"/>
                <a:tab pos="9472320" algn="l"/>
                <a:tab pos="9884160" algn="l"/>
                <a:tab pos="10296000" algn="l"/>
                <a:tab pos="10707840" algn="l"/>
                <a:tab pos="11119680" algn="l"/>
                <a:tab pos="11531520" algn="l"/>
              </a:tabLst>
            </a:pPr>
            <a:r>
              <a:rPr lang="pt-BR" sz="6600" b="1" strike="noStrike" spc="-1" dirty="0">
                <a:solidFill>
                  <a:srgbClr val="349730"/>
                </a:solidFill>
                <a:latin typeface="Calibri"/>
                <a:ea typeface="DejaVu Sans"/>
              </a:rPr>
              <a:t>Resultados</a:t>
            </a:r>
            <a:endParaRPr lang="pt-BR" sz="6600" b="0" strike="noStrike" spc="-1" dirty="0">
              <a:solidFill>
                <a:srgbClr val="349730"/>
              </a:solidFill>
              <a:latin typeface="Arial"/>
            </a:endParaRPr>
          </a:p>
        </p:txBody>
      </p:sp>
      <p:sp>
        <p:nvSpPr>
          <p:cNvPr id="48" name="Text Box 8"/>
          <p:cNvSpPr/>
          <p:nvPr/>
        </p:nvSpPr>
        <p:spPr>
          <a:xfrm>
            <a:off x="18001825" y="19819871"/>
            <a:ext cx="11412360" cy="1597541"/>
          </a:xfrm>
          <a:prstGeom prst="rect">
            <a:avLst/>
          </a:prstGeom>
          <a:noFill/>
          <a:ln w="0">
            <a:noFill/>
          </a:ln>
        </p:spPr>
        <p:style>
          <a:lnRef idx="0">
            <a:scrgbClr r="0" g="0" b="0"/>
          </a:lnRef>
          <a:fillRef idx="0">
            <a:scrgbClr r="0" g="0" b="0"/>
          </a:fillRef>
          <a:effectRef idx="0">
            <a:scrgbClr r="0" g="0" b="0"/>
          </a:effectRef>
          <a:fontRef idx="minor"/>
        </p:style>
        <p:txBody>
          <a:bodyPr lIns="371880" tIns="193320" rIns="371880" bIns="193320" anchor="t">
            <a:spAutoFit/>
          </a:bodyPr>
          <a:lstStyle/>
          <a:p>
            <a:pPr algn="ctr">
              <a:lnSpc>
                <a:spcPct val="130000"/>
              </a:lnSpc>
              <a:spcBef>
                <a:spcPts val="2580"/>
              </a:spcBef>
              <a:buNone/>
              <a:tabLst>
                <a:tab pos="0" algn="l"/>
                <a:tab pos="410400" algn="l"/>
                <a:tab pos="822240" algn="l"/>
                <a:tab pos="1234080" algn="l"/>
                <a:tab pos="1645920" algn="l"/>
                <a:tab pos="2057760" algn="l"/>
                <a:tab pos="2469600" algn="l"/>
                <a:tab pos="2881440" algn="l"/>
                <a:tab pos="3293280" algn="l"/>
                <a:tab pos="3705120" algn="l"/>
                <a:tab pos="4116960" algn="l"/>
                <a:tab pos="4528800" algn="l"/>
                <a:tab pos="4940640" algn="l"/>
                <a:tab pos="5352480" algn="l"/>
                <a:tab pos="5764320" algn="l"/>
                <a:tab pos="6176160" algn="l"/>
                <a:tab pos="6588000" algn="l"/>
                <a:tab pos="6999840" algn="l"/>
                <a:tab pos="7411680" algn="l"/>
                <a:tab pos="7823520" algn="l"/>
                <a:tab pos="8235360" algn="l"/>
                <a:tab pos="8236800" algn="l"/>
                <a:tab pos="8648640" algn="l"/>
                <a:tab pos="9060480" algn="l"/>
                <a:tab pos="9472320" algn="l"/>
                <a:tab pos="9884160" algn="l"/>
                <a:tab pos="10296000" algn="l"/>
                <a:tab pos="10707840" algn="l"/>
                <a:tab pos="11119680" algn="l"/>
                <a:tab pos="11531520" algn="l"/>
              </a:tabLst>
            </a:pPr>
            <a:r>
              <a:rPr lang="pt-BR" sz="6600" b="1" strike="noStrike" spc="-1" dirty="0">
                <a:solidFill>
                  <a:srgbClr val="349730"/>
                </a:solidFill>
                <a:latin typeface="Calibri"/>
                <a:ea typeface="DejaVu Sans"/>
              </a:rPr>
              <a:t>Conclusão</a:t>
            </a:r>
            <a:endParaRPr lang="pt-BR" sz="6600" b="0" strike="noStrike" spc="-1" dirty="0">
              <a:solidFill>
                <a:srgbClr val="349730"/>
              </a:solidFill>
              <a:latin typeface="Arial"/>
            </a:endParaRPr>
          </a:p>
        </p:txBody>
      </p:sp>
      <p:sp>
        <p:nvSpPr>
          <p:cNvPr id="49" name="Text Box 10"/>
          <p:cNvSpPr/>
          <p:nvPr/>
        </p:nvSpPr>
        <p:spPr>
          <a:xfrm>
            <a:off x="2307436" y="21057120"/>
            <a:ext cx="12600000" cy="1610011"/>
          </a:xfrm>
          <a:prstGeom prst="rect">
            <a:avLst/>
          </a:prstGeom>
          <a:noFill/>
          <a:ln w="0">
            <a:noFill/>
          </a:ln>
        </p:spPr>
        <p:style>
          <a:lnRef idx="0">
            <a:scrgbClr r="0" g="0" b="0"/>
          </a:lnRef>
          <a:fillRef idx="0">
            <a:scrgbClr r="0" g="0" b="0"/>
          </a:fillRef>
          <a:effectRef idx="0">
            <a:scrgbClr r="0" g="0" b="0"/>
          </a:effectRef>
          <a:fontRef idx="minor"/>
        </p:style>
        <p:txBody>
          <a:bodyPr lIns="82440" tIns="42840" rIns="82440" bIns="42840" anchor="t">
            <a:spAutoFit/>
          </a:bodyPr>
          <a:lstStyle/>
          <a:p>
            <a:pPr marL="167400" algn="just">
              <a:lnSpc>
                <a:spcPct val="100000"/>
              </a:lnSpc>
              <a:buNone/>
              <a:tabLst>
                <a:tab pos="182520" algn="l"/>
                <a:tab pos="630360" algn="l"/>
                <a:tab pos="1079640" algn="l"/>
                <a:tab pos="1528920" algn="l"/>
                <a:tab pos="1978200" algn="l"/>
                <a:tab pos="2427120" algn="l"/>
                <a:tab pos="2876400" algn="l"/>
                <a:tab pos="3325680" algn="l"/>
                <a:tab pos="3774960" algn="l"/>
                <a:tab pos="4224240" algn="l"/>
                <a:tab pos="4673520" algn="l"/>
                <a:tab pos="5122800" algn="l"/>
                <a:tab pos="5572080" algn="l"/>
                <a:tab pos="6021360" algn="l"/>
                <a:tab pos="6470640" algn="l"/>
                <a:tab pos="6919920" algn="l"/>
                <a:tab pos="7369200" algn="l"/>
                <a:tab pos="7818480" algn="l"/>
                <a:tab pos="8267760" algn="l"/>
                <a:tab pos="8717040" algn="l"/>
                <a:tab pos="9166320" algn="l"/>
                <a:tab pos="9434520" algn="l"/>
                <a:tab pos="9883800" algn="l"/>
                <a:tab pos="10333080" algn="l"/>
                <a:tab pos="10782360" algn="l"/>
                <a:tab pos="11231640" algn="l"/>
                <a:tab pos="11680920" algn="l"/>
                <a:tab pos="12130200" algn="l"/>
                <a:tab pos="12579480" algn="l"/>
                <a:tab pos="13028760" algn="l"/>
                <a:tab pos="13478040" algn="l"/>
                <a:tab pos="13926960" algn="l"/>
              </a:tabLst>
            </a:pPr>
            <a:r>
              <a:rPr lang="pt-BR" sz="3300" spc="-1" dirty="0">
                <a:solidFill>
                  <a:srgbClr val="000000"/>
                </a:solidFill>
                <a:latin typeface="Arial"/>
                <a:ea typeface="Lucida Sans Unicode"/>
              </a:rPr>
              <a:t>		</a:t>
            </a:r>
            <a:r>
              <a:rPr lang="pt-BR" sz="3300" b="0" strike="noStrike" spc="-1" dirty="0">
                <a:solidFill>
                  <a:srgbClr val="000000"/>
                </a:solidFill>
                <a:latin typeface="Arial"/>
                <a:ea typeface="Lucida Sans Unicode"/>
              </a:rPr>
              <a:t>Os objetivos constituem a finalidade de um trabalho científico, ou seja, o que se pretende atingir com a realização da pesquisa.</a:t>
            </a:r>
            <a:endParaRPr lang="pt-BR" sz="3300" b="0" strike="noStrike" spc="-1" dirty="0">
              <a:latin typeface="Arial"/>
            </a:endParaRPr>
          </a:p>
          <a:p>
            <a:pPr marL="167400" algn="just">
              <a:lnSpc>
                <a:spcPct val="100000"/>
              </a:lnSpc>
              <a:buNone/>
              <a:tabLst>
                <a:tab pos="182520" algn="l"/>
                <a:tab pos="630360" algn="l"/>
                <a:tab pos="1079640" algn="l"/>
                <a:tab pos="1528920" algn="l"/>
                <a:tab pos="1978200" algn="l"/>
                <a:tab pos="2427120" algn="l"/>
                <a:tab pos="2876400" algn="l"/>
                <a:tab pos="3325680" algn="l"/>
                <a:tab pos="3774960" algn="l"/>
                <a:tab pos="4224240" algn="l"/>
                <a:tab pos="4673520" algn="l"/>
                <a:tab pos="5122800" algn="l"/>
                <a:tab pos="5572080" algn="l"/>
                <a:tab pos="6021360" algn="l"/>
                <a:tab pos="6470640" algn="l"/>
                <a:tab pos="6919920" algn="l"/>
                <a:tab pos="7369200" algn="l"/>
                <a:tab pos="7818480" algn="l"/>
                <a:tab pos="8267760" algn="l"/>
                <a:tab pos="8717040" algn="l"/>
                <a:tab pos="9166320" algn="l"/>
                <a:tab pos="9434520" algn="l"/>
                <a:tab pos="9883800" algn="l"/>
                <a:tab pos="10333080" algn="l"/>
                <a:tab pos="10782360" algn="l"/>
                <a:tab pos="11231640" algn="l"/>
                <a:tab pos="11680920" algn="l"/>
                <a:tab pos="12130200" algn="l"/>
                <a:tab pos="12579480" algn="l"/>
                <a:tab pos="13028760" algn="l"/>
                <a:tab pos="13478040" algn="l"/>
                <a:tab pos="13926960" algn="l"/>
              </a:tabLst>
            </a:pPr>
            <a:endParaRPr lang="pt-BR" sz="3300" b="0" strike="noStrike" spc="-1" dirty="0">
              <a:latin typeface="Arial"/>
            </a:endParaRPr>
          </a:p>
        </p:txBody>
      </p:sp>
      <p:sp>
        <p:nvSpPr>
          <p:cNvPr id="50" name="Text Box 11"/>
          <p:cNvSpPr/>
          <p:nvPr/>
        </p:nvSpPr>
        <p:spPr>
          <a:xfrm>
            <a:off x="2307436" y="14723795"/>
            <a:ext cx="12600000" cy="3133505"/>
          </a:xfrm>
          <a:prstGeom prst="rect">
            <a:avLst/>
          </a:prstGeom>
          <a:noFill/>
          <a:ln w="0">
            <a:noFill/>
          </a:ln>
        </p:spPr>
        <p:style>
          <a:lnRef idx="0">
            <a:scrgbClr r="0" g="0" b="0"/>
          </a:lnRef>
          <a:fillRef idx="0">
            <a:scrgbClr r="0" g="0" b="0"/>
          </a:fillRef>
          <a:effectRef idx="0">
            <a:scrgbClr r="0" g="0" b="0"/>
          </a:effectRef>
          <a:fontRef idx="minor"/>
        </p:style>
        <p:txBody>
          <a:bodyPr lIns="82440" tIns="42840" rIns="82440" bIns="42840" anchor="t">
            <a:spAutoFit/>
          </a:bodyPr>
          <a:lstStyle/>
          <a:p>
            <a:pPr marL="167400" algn="just">
              <a:lnSpc>
                <a:spcPct val="100000"/>
              </a:lnSpc>
              <a:buNone/>
              <a:tabLst>
                <a:tab pos="182520" algn="l"/>
                <a:tab pos="630360" algn="l"/>
                <a:tab pos="1079640" algn="l"/>
                <a:tab pos="1528920" algn="l"/>
                <a:tab pos="1978200" algn="l"/>
                <a:tab pos="2427120" algn="l"/>
                <a:tab pos="2876400" algn="l"/>
                <a:tab pos="3325680" algn="l"/>
                <a:tab pos="3774960" algn="l"/>
                <a:tab pos="4224240" algn="l"/>
                <a:tab pos="4673520" algn="l"/>
                <a:tab pos="5122800" algn="l"/>
                <a:tab pos="5572080" algn="l"/>
                <a:tab pos="6021360" algn="l"/>
                <a:tab pos="6470640" algn="l"/>
                <a:tab pos="6919920" algn="l"/>
                <a:tab pos="7369200" algn="l"/>
                <a:tab pos="7818480" algn="l"/>
                <a:tab pos="8267760" algn="l"/>
                <a:tab pos="8717040" algn="l"/>
                <a:tab pos="9166320" algn="l"/>
                <a:tab pos="9434520" algn="l"/>
                <a:tab pos="9883800" algn="l"/>
                <a:tab pos="10333080" algn="l"/>
                <a:tab pos="10782360" algn="l"/>
                <a:tab pos="11231640" algn="l"/>
                <a:tab pos="11680920" algn="l"/>
                <a:tab pos="12130200" algn="l"/>
                <a:tab pos="12579480" algn="l"/>
                <a:tab pos="13028760" algn="l"/>
                <a:tab pos="13478040" algn="l"/>
                <a:tab pos="13926960" algn="l"/>
              </a:tabLst>
            </a:pPr>
            <a:r>
              <a:rPr lang="pt-BR" sz="3300" b="0" strike="noStrike" spc="-1" dirty="0">
                <a:solidFill>
                  <a:srgbClr val="000000"/>
                </a:solidFill>
                <a:latin typeface="Arial"/>
                <a:ea typeface="Arial Unicode MS"/>
              </a:rPr>
              <a:t>	 	A introdução é o local em que o autor informa o que foi pesquisado e o porquê da investigação, descreve aspectos particulares da pesquisa, tais como a justificativa para a sua realização, a originalidade e a lógica que guiou a investigação. Algumas questões auxiliam na redação. De que trata o estudo? Por que foi feito?</a:t>
            </a:r>
            <a:endParaRPr lang="pt-BR" sz="3300" b="0" strike="noStrike" spc="-1" dirty="0">
              <a:latin typeface="Arial"/>
            </a:endParaRPr>
          </a:p>
        </p:txBody>
      </p:sp>
      <p:sp>
        <p:nvSpPr>
          <p:cNvPr id="51" name="Text Box 13"/>
          <p:cNvSpPr/>
          <p:nvPr/>
        </p:nvSpPr>
        <p:spPr>
          <a:xfrm>
            <a:off x="19080000" y="19800000"/>
            <a:ext cx="11412360" cy="359640"/>
          </a:xfrm>
          <a:prstGeom prst="rect">
            <a:avLst/>
          </a:prstGeom>
          <a:noFill/>
          <a:ln w="0">
            <a:noFill/>
          </a:ln>
        </p:spPr>
        <p:style>
          <a:lnRef idx="0">
            <a:scrgbClr r="0" g="0" b="0"/>
          </a:lnRef>
          <a:fillRef idx="0">
            <a:scrgbClr r="0" g="0" b="0"/>
          </a:fillRef>
          <a:effectRef idx="0">
            <a:scrgbClr r="0" g="0" b="0"/>
          </a:effectRef>
          <a:fontRef idx="minor"/>
        </p:style>
        <p:txBody>
          <a:bodyPr lIns="82440" tIns="42840" rIns="82440" bIns="42840" anchor="t">
            <a:spAutoFit/>
          </a:bodyPr>
          <a:lstStyle/>
          <a:p>
            <a:pPr algn="just">
              <a:lnSpc>
                <a:spcPct val="100000"/>
              </a:lnSpc>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 pos="11231640" algn="l"/>
                <a:tab pos="11680920" algn="l"/>
                <a:tab pos="12130200" algn="l"/>
                <a:tab pos="12579480" algn="l"/>
                <a:tab pos="13028760" algn="l"/>
                <a:tab pos="13478040" algn="l"/>
              </a:tabLst>
            </a:pPr>
            <a:r>
              <a:rPr lang="pt-BR" sz="1800" b="0" strike="noStrike" spc="-1">
                <a:solidFill>
                  <a:srgbClr val="000000"/>
                </a:solidFill>
                <a:latin typeface="Arial"/>
                <a:ea typeface="ArialMT"/>
              </a:rPr>
              <a:t>    </a:t>
            </a:r>
            <a:endParaRPr lang="pt-BR" sz="1800" b="0" strike="noStrike" spc="-1">
              <a:latin typeface="Arial"/>
            </a:endParaRPr>
          </a:p>
        </p:txBody>
      </p:sp>
      <p:sp>
        <p:nvSpPr>
          <p:cNvPr id="52" name="Text Box 17"/>
          <p:cNvSpPr/>
          <p:nvPr/>
        </p:nvSpPr>
        <p:spPr>
          <a:xfrm>
            <a:off x="2512480" y="25909061"/>
            <a:ext cx="12600000" cy="4105800"/>
          </a:xfrm>
          <a:prstGeom prst="rect">
            <a:avLst/>
          </a:prstGeom>
          <a:noFill/>
          <a:ln w="0">
            <a:noFill/>
          </a:ln>
        </p:spPr>
        <p:style>
          <a:lnRef idx="0">
            <a:scrgbClr r="0" g="0" b="0"/>
          </a:lnRef>
          <a:fillRef idx="0">
            <a:scrgbClr r="0" g="0" b="0"/>
          </a:fillRef>
          <a:effectRef idx="0">
            <a:scrgbClr r="0" g="0" b="0"/>
          </a:effectRef>
          <a:fontRef idx="minor"/>
        </p:style>
        <p:txBody>
          <a:bodyPr lIns="82440" tIns="42840" rIns="82440" bIns="42840" anchor="t">
            <a:spAutoFit/>
          </a:bodyPr>
          <a:lstStyle/>
          <a:p>
            <a:pPr algn="just">
              <a:lnSpc>
                <a:spcPct val="100000"/>
              </a:lnSpc>
              <a:buNone/>
              <a:tabLst>
                <a:tab pos="0" algn="l"/>
                <a:tab pos="716040" algn="l"/>
                <a:tab pos="1440000" algn="l"/>
                <a:tab pos="2163600" algn="l"/>
                <a:tab pos="2887560" algn="l"/>
                <a:tab pos="3611520" algn="l"/>
                <a:tab pos="4343400" algn="l"/>
                <a:tab pos="5059440" algn="l"/>
                <a:tab pos="5783400" algn="l"/>
                <a:tab pos="6507000" algn="l"/>
                <a:tab pos="7230960" algn="l"/>
                <a:tab pos="7954920" algn="l"/>
                <a:tab pos="8686800" algn="l"/>
                <a:tab pos="9402840" algn="l"/>
                <a:tab pos="10126800" algn="l"/>
                <a:tab pos="10850400" algn="l"/>
                <a:tab pos="11574360" algn="l"/>
                <a:tab pos="12298320" algn="l"/>
                <a:tab pos="13030200" algn="l"/>
                <a:tab pos="13750920" algn="l"/>
                <a:tab pos="14473080" algn="l"/>
                <a:tab pos="14474880" algn="l"/>
                <a:tab pos="14824080" algn="l"/>
                <a:tab pos="14825520" algn="l"/>
              </a:tabLst>
            </a:pPr>
            <a:r>
              <a:rPr lang="pt-BR" sz="3300" b="0" strike="noStrike" spc="-1" dirty="0">
                <a:solidFill>
                  <a:srgbClr val="000000"/>
                </a:solidFill>
                <a:latin typeface="Arial"/>
                <a:ea typeface="Arial Unicode MS"/>
              </a:rPr>
              <a:t>      O objetivo desta seção é descrever os materiais utilizados em sua pesquisa e os métodos por meio dos quais ele foi realizado. Procure responder todas as questões básicas como você conduziu seu estudo, para que outro cientista possa reproduzir sua pesquisa. Basicamente responda as perguntas: Como, quando e onde você conduziu seu estudo? Quais equipamentos foram utilizados? Quais os procedimentos adotados?</a:t>
            </a:r>
            <a:endParaRPr lang="pt-BR" sz="3300" b="0" strike="noStrike" spc="-1" dirty="0">
              <a:latin typeface="Arial"/>
            </a:endParaRPr>
          </a:p>
        </p:txBody>
      </p:sp>
      <p:sp>
        <p:nvSpPr>
          <p:cNvPr id="53" name="Text Box 7"/>
          <p:cNvSpPr/>
          <p:nvPr/>
        </p:nvSpPr>
        <p:spPr>
          <a:xfrm>
            <a:off x="17526000" y="31305905"/>
            <a:ext cx="12835080" cy="1597541"/>
          </a:xfrm>
          <a:prstGeom prst="rect">
            <a:avLst/>
          </a:prstGeom>
          <a:noFill/>
          <a:ln w="0">
            <a:noFill/>
          </a:ln>
        </p:spPr>
        <p:style>
          <a:lnRef idx="0">
            <a:scrgbClr r="0" g="0" b="0"/>
          </a:lnRef>
          <a:fillRef idx="0">
            <a:scrgbClr r="0" g="0" b="0"/>
          </a:fillRef>
          <a:effectRef idx="0">
            <a:scrgbClr r="0" g="0" b="0"/>
          </a:effectRef>
          <a:fontRef idx="minor"/>
        </p:style>
        <p:txBody>
          <a:bodyPr lIns="371880" tIns="193320" rIns="371880" bIns="193320" anchor="t">
            <a:spAutoFit/>
          </a:bodyPr>
          <a:lstStyle/>
          <a:p>
            <a:pPr algn="ctr">
              <a:lnSpc>
                <a:spcPct val="130000"/>
              </a:lnSpc>
              <a:spcBef>
                <a:spcPts val="2580"/>
              </a:spcBef>
              <a:buNone/>
              <a:tabLst>
                <a:tab pos="0" algn="l"/>
                <a:tab pos="410400" algn="l"/>
                <a:tab pos="822240" algn="l"/>
                <a:tab pos="1234080" algn="l"/>
                <a:tab pos="1645920" algn="l"/>
                <a:tab pos="2057760" algn="l"/>
                <a:tab pos="2469600" algn="l"/>
                <a:tab pos="2881440" algn="l"/>
                <a:tab pos="3293280" algn="l"/>
                <a:tab pos="3705120" algn="l"/>
                <a:tab pos="4116960" algn="l"/>
                <a:tab pos="4528800" algn="l"/>
                <a:tab pos="4940640" algn="l"/>
                <a:tab pos="5352480" algn="l"/>
                <a:tab pos="5764320" algn="l"/>
                <a:tab pos="6176160" algn="l"/>
                <a:tab pos="6588000" algn="l"/>
                <a:tab pos="6999840" algn="l"/>
                <a:tab pos="7411680" algn="l"/>
                <a:tab pos="7823520" algn="l"/>
                <a:tab pos="8235360" algn="l"/>
                <a:tab pos="8236800" algn="l"/>
                <a:tab pos="8648640" algn="l"/>
                <a:tab pos="9060480" algn="l"/>
                <a:tab pos="9472320" algn="l"/>
                <a:tab pos="9884160" algn="l"/>
                <a:tab pos="10296000" algn="l"/>
                <a:tab pos="10707840" algn="l"/>
                <a:tab pos="11119680" algn="l"/>
                <a:tab pos="11531520" algn="l"/>
              </a:tabLst>
            </a:pPr>
            <a:r>
              <a:rPr lang="pt-BR" sz="6600" b="1" strike="noStrike" spc="-1" dirty="0">
                <a:solidFill>
                  <a:srgbClr val="349730"/>
                </a:solidFill>
                <a:latin typeface="Calibri"/>
                <a:ea typeface="DejaVu Sans"/>
              </a:rPr>
              <a:t>Agradecimentos (opcional)</a:t>
            </a:r>
            <a:endParaRPr lang="pt-BR" sz="6600" b="0" strike="noStrike" spc="-1" dirty="0">
              <a:solidFill>
                <a:srgbClr val="349730"/>
              </a:solidFill>
              <a:latin typeface="Arial"/>
            </a:endParaRPr>
          </a:p>
        </p:txBody>
      </p:sp>
      <p:sp>
        <p:nvSpPr>
          <p:cNvPr id="54" name="Text Box 13"/>
          <p:cNvSpPr/>
          <p:nvPr/>
        </p:nvSpPr>
        <p:spPr>
          <a:xfrm>
            <a:off x="17290010" y="33777139"/>
            <a:ext cx="12600000" cy="1593000"/>
          </a:xfrm>
          <a:prstGeom prst="rect">
            <a:avLst/>
          </a:prstGeom>
          <a:noFill/>
          <a:ln w="0">
            <a:noFill/>
          </a:ln>
        </p:spPr>
        <p:style>
          <a:lnRef idx="0">
            <a:scrgbClr r="0" g="0" b="0"/>
          </a:lnRef>
          <a:fillRef idx="0">
            <a:scrgbClr r="0" g="0" b="0"/>
          </a:fillRef>
          <a:effectRef idx="0">
            <a:scrgbClr r="0" g="0" b="0"/>
          </a:effectRef>
          <a:fontRef idx="minor"/>
        </p:style>
        <p:txBody>
          <a:bodyPr lIns="82440" tIns="42840" rIns="82440" bIns="42840" anchor="t">
            <a:spAutoFit/>
          </a:bodyPr>
          <a:lstStyle/>
          <a:p>
            <a:pPr algn="just">
              <a:lnSpc>
                <a:spcPct val="100000"/>
              </a:lnSpc>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 pos="11231640" algn="l"/>
                <a:tab pos="11680920" algn="l"/>
                <a:tab pos="12130200" algn="l"/>
                <a:tab pos="12579480" algn="l"/>
                <a:tab pos="13028760" algn="l"/>
                <a:tab pos="13478040" algn="l"/>
              </a:tabLst>
            </a:pPr>
            <a:r>
              <a:rPr lang="pt-BR" sz="3300" b="0" strike="noStrike" spc="-1" dirty="0">
                <a:solidFill>
                  <a:srgbClr val="000000"/>
                </a:solidFill>
                <a:latin typeface="Arial"/>
                <a:ea typeface="ArialMT"/>
              </a:rPr>
              <a:t>      Agradecimento às instituições  (IF Goiano, FAPEG, FINEP), pelo apoio e financiamento de materiais e  </a:t>
            </a:r>
            <a:r>
              <a:rPr lang="pt-BR" sz="3300" b="0" strike="noStrike" spc="-1" dirty="0" err="1">
                <a:solidFill>
                  <a:srgbClr val="000000"/>
                </a:solidFill>
                <a:latin typeface="Arial"/>
                <a:ea typeface="ArialMT"/>
              </a:rPr>
              <a:t>e</a:t>
            </a:r>
            <a:r>
              <a:rPr lang="pt-BR" sz="3300" b="0" strike="noStrike" spc="-1" dirty="0">
                <a:solidFill>
                  <a:srgbClr val="000000"/>
                </a:solidFill>
                <a:latin typeface="Arial"/>
                <a:ea typeface="ArialMT"/>
              </a:rPr>
              <a:t> das bolsas dos estudantes envolvidos na proposta, caso haja.</a:t>
            </a:r>
            <a:endParaRPr lang="pt-BR" sz="3300" b="0" strike="noStrike" spc="-1" dirty="0">
              <a:latin typeface="Arial"/>
            </a:endParaRPr>
          </a:p>
        </p:txBody>
      </p:sp>
      <p:sp>
        <p:nvSpPr>
          <p:cNvPr id="55" name="CaixaDeTexto 16"/>
          <p:cNvSpPr/>
          <p:nvPr/>
        </p:nvSpPr>
        <p:spPr>
          <a:xfrm>
            <a:off x="17278840" y="15939601"/>
            <a:ext cx="12600000" cy="3137867"/>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marL="167400" algn="just">
              <a:lnSpc>
                <a:spcPct val="100000"/>
              </a:lnSpc>
              <a:buNone/>
            </a:pPr>
            <a:r>
              <a:rPr lang="pt-BR" sz="3300" spc="-1" dirty="0">
                <a:solidFill>
                  <a:srgbClr val="000000"/>
                </a:solidFill>
                <a:latin typeface="Arial"/>
                <a:ea typeface="DejaVu Sans"/>
              </a:rPr>
              <a:t>	</a:t>
            </a:r>
            <a:r>
              <a:rPr lang="pt-BR" sz="3300" b="0" strike="noStrike" spc="-1" dirty="0">
                <a:solidFill>
                  <a:srgbClr val="000000"/>
                </a:solidFill>
                <a:latin typeface="Arial"/>
                <a:ea typeface="DejaVu Sans"/>
              </a:rPr>
              <a:t>Descrever os principais resultados alcançados a partir dos objetivos definidos e da metodologia aplicada. Os resultados poderão ser apresentados na forma de texto, gráficos, figuras, fluxogramas, entre outros elementos que demonstrem a realização da atividade, e os principais resultados alcançados.</a:t>
            </a:r>
            <a:endParaRPr lang="pt-BR" sz="3300" b="0" strike="noStrike" spc="-1" dirty="0">
              <a:latin typeface="Arial"/>
            </a:endParaRPr>
          </a:p>
          <a:p>
            <a:pPr marL="167400" algn="just">
              <a:lnSpc>
                <a:spcPct val="100000"/>
              </a:lnSpc>
              <a:buNone/>
            </a:pPr>
            <a:r>
              <a:rPr lang="pt-BR" sz="3300" b="0" strike="noStrike" spc="-1" dirty="0">
                <a:solidFill>
                  <a:srgbClr val="000000"/>
                </a:solidFill>
                <a:latin typeface="Arial"/>
                <a:ea typeface="DejaVu Sans"/>
              </a:rPr>
              <a:t> 		 </a:t>
            </a:r>
            <a:endParaRPr lang="pt-BR" sz="3300" b="0" strike="noStrike" spc="-1" dirty="0">
              <a:latin typeface="Arial"/>
            </a:endParaRPr>
          </a:p>
        </p:txBody>
      </p:sp>
      <p:sp>
        <p:nvSpPr>
          <p:cNvPr id="56" name="CaixaDeTexto 57"/>
          <p:cNvSpPr/>
          <p:nvPr/>
        </p:nvSpPr>
        <p:spPr>
          <a:xfrm>
            <a:off x="19713900" y="25841032"/>
            <a:ext cx="8459280" cy="175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noAutofit/>
          </a:bodyPr>
          <a:lstStyle/>
          <a:p>
            <a:pPr>
              <a:lnSpc>
                <a:spcPct val="100000"/>
              </a:lnSpc>
              <a:buNone/>
            </a:pPr>
            <a:r>
              <a:rPr lang="pt-BR" sz="6600" b="1" strike="noStrike" spc="-1" dirty="0">
                <a:solidFill>
                  <a:srgbClr val="349730"/>
                </a:solidFill>
                <a:latin typeface="Calibri"/>
                <a:ea typeface="DejaVu Sans"/>
              </a:rPr>
              <a:t>           Referências</a:t>
            </a:r>
            <a:endParaRPr lang="pt-BR" sz="6600" b="0" strike="noStrike" spc="-1" dirty="0">
              <a:solidFill>
                <a:srgbClr val="349730"/>
              </a:solidFill>
              <a:latin typeface="Arial"/>
            </a:endParaRPr>
          </a:p>
        </p:txBody>
      </p:sp>
      <p:sp>
        <p:nvSpPr>
          <p:cNvPr id="57" name="Text Box 1"/>
          <p:cNvSpPr/>
          <p:nvPr/>
        </p:nvSpPr>
        <p:spPr>
          <a:xfrm>
            <a:off x="17526000" y="28899519"/>
            <a:ext cx="12364010" cy="1102179"/>
          </a:xfrm>
          <a:prstGeom prst="rect">
            <a:avLst/>
          </a:prstGeom>
          <a:noFill/>
          <a:ln w="0">
            <a:noFill/>
          </a:ln>
        </p:spPr>
        <p:style>
          <a:lnRef idx="0">
            <a:scrgbClr r="0" g="0" b="0"/>
          </a:lnRef>
          <a:fillRef idx="0">
            <a:scrgbClr r="0" g="0" b="0"/>
          </a:fillRef>
          <a:effectRef idx="0">
            <a:scrgbClr r="0" g="0" b="0"/>
          </a:effectRef>
          <a:fontRef idx="minor"/>
        </p:style>
        <p:txBody>
          <a:bodyPr wrap="square" lIns="82440" tIns="42840" rIns="82440" bIns="42840" anchor="t">
            <a:spAutoFit/>
          </a:bodyPr>
          <a:lstStyle/>
          <a:p>
            <a:pPr algn="just">
              <a:lnSpc>
                <a:spcPct val="100000"/>
              </a:lnSpc>
              <a:buNone/>
              <a:tabLst>
                <a:tab pos="0" algn="l"/>
                <a:tab pos="447840" algn="l"/>
                <a:tab pos="896760" algn="l"/>
                <a:tab pos="1346040" algn="l"/>
                <a:tab pos="1795320" algn="l"/>
                <a:tab pos="2244600" algn="l"/>
                <a:tab pos="2693880" algn="l"/>
                <a:tab pos="3143160" algn="l"/>
                <a:tab pos="3592440" algn="l"/>
                <a:tab pos="4041720" algn="l"/>
                <a:tab pos="4491000" algn="l"/>
                <a:tab pos="4940280" algn="l"/>
                <a:tab pos="5389560" algn="l"/>
                <a:tab pos="5838840" algn="l"/>
                <a:tab pos="6288120" algn="l"/>
                <a:tab pos="6737400" algn="l"/>
                <a:tab pos="7186680" algn="l"/>
                <a:tab pos="7635960" algn="l"/>
                <a:tab pos="8085240" algn="l"/>
                <a:tab pos="8534520" algn="l"/>
                <a:tab pos="8983800" algn="l"/>
                <a:tab pos="8985240" algn="l"/>
                <a:tab pos="9434520" algn="l"/>
                <a:tab pos="9883800" algn="l"/>
                <a:tab pos="10333080" algn="l"/>
                <a:tab pos="10782360" algn="l"/>
                <a:tab pos="11231640" algn="l"/>
                <a:tab pos="11680920" algn="l"/>
                <a:tab pos="12130200" algn="l"/>
                <a:tab pos="12579480" algn="l"/>
                <a:tab pos="13028760" algn="l"/>
                <a:tab pos="13478040" algn="l"/>
              </a:tabLst>
            </a:pPr>
            <a:r>
              <a:rPr lang="pt-BR" sz="3300" b="0" strike="noStrike" spc="-1" dirty="0">
                <a:solidFill>
                  <a:srgbClr val="000000"/>
                </a:solidFill>
                <a:latin typeface="Arial"/>
                <a:ea typeface="ArialMT"/>
              </a:rPr>
              <a:t>     De acordo com as normas da ABNT, caso seja citada no texto do pôster.</a:t>
            </a:r>
            <a:endParaRPr lang="pt-BR" sz="3300" b="0" strike="noStrike" spc="-1" dirty="0">
              <a:latin typeface="Arial"/>
            </a:endParaRPr>
          </a:p>
        </p:txBody>
      </p:sp>
      <p:pic>
        <p:nvPicPr>
          <p:cNvPr id="58" name="Imagem 1"/>
          <p:cNvPicPr/>
          <p:nvPr/>
        </p:nvPicPr>
        <p:blipFill>
          <a:blip r:embed="rId2"/>
          <a:stretch/>
        </p:blipFill>
        <p:spPr>
          <a:xfrm>
            <a:off x="0" y="-108180"/>
            <a:ext cx="32398560" cy="5477400"/>
          </a:xfrm>
          <a:prstGeom prst="rect">
            <a:avLst/>
          </a:prstGeom>
          <a:solidFill>
            <a:schemeClr val="accent2">
              <a:lumMod val="20000"/>
              <a:lumOff val="80000"/>
            </a:schemeClr>
          </a:solidFill>
          <a:ln w="0">
            <a:noFill/>
          </a:ln>
        </p:spPr>
      </p:pic>
      <p:sp>
        <p:nvSpPr>
          <p:cNvPr id="2" name="Retângulo 1">
            <a:extLst>
              <a:ext uri="{FF2B5EF4-FFF2-40B4-BE49-F238E27FC236}">
                <a16:creationId xmlns:a16="http://schemas.microsoft.com/office/drawing/2014/main" id="{0E57F4A4-A70C-330D-0D1E-4B5B93009316}"/>
              </a:ext>
            </a:extLst>
          </p:cNvPr>
          <p:cNvSpPr/>
          <p:nvPr/>
        </p:nvSpPr>
        <p:spPr>
          <a:xfrm>
            <a:off x="0" y="-108900"/>
            <a:ext cx="32398560" cy="552294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4" name="Image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72089"/>
            <a:ext cx="32399288" cy="5714286"/>
          </a:xfrm>
          <a:prstGeom prst="rect">
            <a:avLst/>
          </a:prstGeom>
        </p:spPr>
      </p:pic>
      <p:grpSp>
        <p:nvGrpSpPr>
          <p:cNvPr id="10" name="Agrupar 9">
            <a:extLst>
              <a:ext uri="{FF2B5EF4-FFF2-40B4-BE49-F238E27FC236}">
                <a16:creationId xmlns:a16="http://schemas.microsoft.com/office/drawing/2014/main" id="{9E071741-E202-C38D-B67C-ACA8B012FBFF}"/>
              </a:ext>
            </a:extLst>
          </p:cNvPr>
          <p:cNvGrpSpPr/>
          <p:nvPr/>
        </p:nvGrpSpPr>
        <p:grpSpPr>
          <a:xfrm>
            <a:off x="0" y="38618680"/>
            <a:ext cx="32399288" cy="995178"/>
            <a:chOff x="0" y="38618680"/>
            <a:chExt cx="32399288" cy="995178"/>
          </a:xfrm>
        </p:grpSpPr>
        <p:sp>
          <p:nvSpPr>
            <p:cNvPr id="3" name="Retângulo 2">
              <a:extLst>
                <a:ext uri="{FF2B5EF4-FFF2-40B4-BE49-F238E27FC236}">
                  <a16:creationId xmlns:a16="http://schemas.microsoft.com/office/drawing/2014/main" id="{2B58BE26-0472-E5D8-0AA4-2AC9E1699893}"/>
                </a:ext>
              </a:extLst>
            </p:cNvPr>
            <p:cNvSpPr/>
            <p:nvPr/>
          </p:nvSpPr>
          <p:spPr>
            <a:xfrm>
              <a:off x="0" y="38618680"/>
              <a:ext cx="32398560" cy="205481"/>
            </a:xfrm>
            <a:prstGeom prst="rect">
              <a:avLst/>
            </a:prstGeom>
            <a:solidFill>
              <a:srgbClr val="004D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Retângulo 4">
              <a:extLst>
                <a:ext uri="{FF2B5EF4-FFF2-40B4-BE49-F238E27FC236}">
                  <a16:creationId xmlns:a16="http://schemas.microsoft.com/office/drawing/2014/main" id="{1979AFCA-AA82-C988-50DE-63B73324C414}"/>
                </a:ext>
              </a:extLst>
            </p:cNvPr>
            <p:cNvSpPr/>
            <p:nvPr/>
          </p:nvSpPr>
          <p:spPr>
            <a:xfrm>
              <a:off x="728" y="38798777"/>
              <a:ext cx="32398560" cy="205481"/>
            </a:xfrm>
            <a:prstGeom prst="rect">
              <a:avLst/>
            </a:prstGeom>
            <a:solidFill>
              <a:srgbClr val="FA733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Retângulo 5">
              <a:extLst>
                <a:ext uri="{FF2B5EF4-FFF2-40B4-BE49-F238E27FC236}">
                  <a16:creationId xmlns:a16="http://schemas.microsoft.com/office/drawing/2014/main" id="{5C413DC7-F64D-7C21-1B3C-147E02FBB0DA}"/>
                </a:ext>
              </a:extLst>
            </p:cNvPr>
            <p:cNvSpPr/>
            <p:nvPr/>
          </p:nvSpPr>
          <p:spPr>
            <a:xfrm>
              <a:off x="728" y="39001977"/>
              <a:ext cx="32398560" cy="205481"/>
            </a:xfrm>
            <a:prstGeom prst="rect">
              <a:avLst/>
            </a:prstGeom>
            <a:solidFill>
              <a:srgbClr val="34973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7" name="Retângulo 6">
              <a:extLst>
                <a:ext uri="{FF2B5EF4-FFF2-40B4-BE49-F238E27FC236}">
                  <a16:creationId xmlns:a16="http://schemas.microsoft.com/office/drawing/2014/main" id="{C7EB32D8-BD11-246D-CE3E-817D9871CBB7}"/>
                </a:ext>
              </a:extLst>
            </p:cNvPr>
            <p:cNvSpPr/>
            <p:nvPr/>
          </p:nvSpPr>
          <p:spPr>
            <a:xfrm>
              <a:off x="728" y="39205177"/>
              <a:ext cx="32398560" cy="205481"/>
            </a:xfrm>
            <a:prstGeom prst="rect">
              <a:avLst/>
            </a:prstGeom>
            <a:solidFill>
              <a:srgbClr val="FBC65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8" name="Retângulo 7">
              <a:extLst>
                <a:ext uri="{FF2B5EF4-FFF2-40B4-BE49-F238E27FC236}">
                  <a16:creationId xmlns:a16="http://schemas.microsoft.com/office/drawing/2014/main" id="{F184BAC1-6560-1134-39D8-C0F5857C607F}"/>
                </a:ext>
              </a:extLst>
            </p:cNvPr>
            <p:cNvSpPr/>
            <p:nvPr/>
          </p:nvSpPr>
          <p:spPr>
            <a:xfrm>
              <a:off x="728" y="39408377"/>
              <a:ext cx="32398560" cy="205481"/>
            </a:xfrm>
            <a:prstGeom prst="rect">
              <a:avLst/>
            </a:prstGeom>
            <a:solidFill>
              <a:srgbClr val="E1404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TotalTime>
  <Words>380</Words>
  <Application>Microsoft Office PowerPoint</Application>
  <PresentationFormat>Personalizar</PresentationFormat>
  <Paragraphs>19</Paragraphs>
  <Slides>1</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vt:i4>
      </vt:variant>
    </vt:vector>
  </HeadingPairs>
  <TitlesOfParts>
    <vt:vector size="7" baseType="lpstr">
      <vt:lpstr>Arial</vt:lpstr>
      <vt:lpstr>Calibri</vt:lpstr>
      <vt:lpstr>Symbol</vt:lpstr>
      <vt:lpstr>Times New Roman</vt:lpstr>
      <vt:lpstr>Wingdings</vt:lpstr>
      <vt:lpstr>Office Theme</vt:lpstr>
      <vt:lpstr>TÍTULO DO TRABALHO CIENTÍFICO/RELATO DE EXPERIÊNCIA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 DO PROJETO, TÍTULO DO PROJETO</dc:title>
  <dc:subject/>
  <dc:creator>Adson Pereira de Souza</dc:creator>
  <dc:description/>
  <cp:lastModifiedBy>Camilla Oliveira Rios</cp:lastModifiedBy>
  <cp:revision>24</cp:revision>
  <dcterms:created xsi:type="dcterms:W3CDTF">2023-07-06T12:21:09Z</dcterms:created>
  <dcterms:modified xsi:type="dcterms:W3CDTF">2026-07-23T20:57:20Z</dcterms:modified>
  <dc:language>pt-BR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Personalizar</vt:lpwstr>
  </property>
  <property fmtid="{D5CDD505-2E9C-101B-9397-08002B2CF9AE}" pid="3" name="Slides">
    <vt:i4>1</vt:i4>
  </property>
</Properties>
</file>