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6" r:id="rId2"/>
  </p:sldIdLst>
  <p:sldSz cx="32399288" cy="39600188"/>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42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E8FBC4-41C4-C83F-9BCE-A424DE791C72}"/>
              </a:ext>
            </a:extLst>
          </p:cNvPr>
          <p:cNvSpPr>
            <a:spLocks noGrp="1"/>
          </p:cNvSpPr>
          <p:nvPr>
            <p:ph type="ctrTitle"/>
          </p:nvPr>
        </p:nvSpPr>
        <p:spPr>
          <a:xfrm>
            <a:off x="4049911" y="6480867"/>
            <a:ext cx="24299466" cy="13786732"/>
          </a:xfrm>
        </p:spPr>
        <p:txBody>
          <a:bodyPr anchor="b"/>
          <a:lstStyle>
            <a:lvl1pPr algn="ctr">
              <a:defRPr sz="15944"/>
            </a:lvl1pPr>
          </a:lstStyle>
          <a:p>
            <a:r>
              <a:rPr lang="pt-BR"/>
              <a:t>Clique para editar o título Mestre</a:t>
            </a:r>
          </a:p>
        </p:txBody>
      </p:sp>
      <p:sp>
        <p:nvSpPr>
          <p:cNvPr id="3" name="Subtítulo 2">
            <a:extLst>
              <a:ext uri="{FF2B5EF4-FFF2-40B4-BE49-F238E27FC236}">
                <a16:creationId xmlns:a16="http://schemas.microsoft.com/office/drawing/2014/main" id="{2109CDCF-779B-7CA5-EA39-97FB372AD883}"/>
              </a:ext>
            </a:extLst>
          </p:cNvPr>
          <p:cNvSpPr>
            <a:spLocks noGrp="1"/>
          </p:cNvSpPr>
          <p:nvPr>
            <p:ph type="subTitle" idx="1"/>
          </p:nvPr>
        </p:nvSpPr>
        <p:spPr>
          <a:xfrm>
            <a:off x="4049911" y="20799268"/>
            <a:ext cx="24299466" cy="9560876"/>
          </a:xfrm>
        </p:spPr>
        <p:txBody>
          <a:bodyPr/>
          <a:lstStyle>
            <a:lvl1pPr marL="0" indent="0" algn="ctr">
              <a:buNone/>
              <a:defRPr sz="6378"/>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4F966C7-370D-6075-1842-CEB519712B92}"/>
              </a:ext>
            </a:extLst>
          </p:cNvPr>
          <p:cNvSpPr>
            <a:spLocks noGrp="1"/>
          </p:cNvSpPr>
          <p:nvPr>
            <p:ph type="dt" sz="half" idx="10"/>
          </p:nvPr>
        </p:nvSpPr>
        <p:spPr/>
        <p:txBody>
          <a:body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40B69EF0-F387-8440-49A2-F8DCBED7E276}"/>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35EB4ED5-2D8B-9FF3-0F33-5C23C53F2881}"/>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134669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C1CAF3-0C19-80C9-B0D0-29C4FF79394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8531A7B-FBF5-1ED4-056E-217FFA651F5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BB3A77C-1819-8919-1229-B948E14576E0}"/>
              </a:ext>
            </a:extLst>
          </p:cNvPr>
          <p:cNvSpPr>
            <a:spLocks noGrp="1"/>
          </p:cNvSpPr>
          <p:nvPr>
            <p:ph type="dt" sz="half" idx="10"/>
          </p:nvPr>
        </p:nvSpPr>
        <p:spPr/>
        <p:txBody>
          <a:body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7BA465CB-7CED-E211-F737-53E68FD07AC9}"/>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EF6ADDE7-00E3-82BC-6610-09834DE0827A}"/>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64109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A289B09-E004-3F82-CD3D-7CAE62C0EA75}"/>
              </a:ext>
            </a:extLst>
          </p:cNvPr>
          <p:cNvSpPr>
            <a:spLocks noGrp="1"/>
          </p:cNvSpPr>
          <p:nvPr>
            <p:ph type="title" orient="vert"/>
          </p:nvPr>
        </p:nvSpPr>
        <p:spPr>
          <a:xfrm>
            <a:off x="23185741" y="2108343"/>
            <a:ext cx="6986096" cy="33559329"/>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FF153B6D-76BA-F293-CA1D-EFFA2CAB68F5}"/>
              </a:ext>
            </a:extLst>
          </p:cNvPr>
          <p:cNvSpPr>
            <a:spLocks noGrp="1"/>
          </p:cNvSpPr>
          <p:nvPr>
            <p:ph type="body" orient="vert" idx="1"/>
          </p:nvPr>
        </p:nvSpPr>
        <p:spPr>
          <a:xfrm>
            <a:off x="2227451" y="2108343"/>
            <a:ext cx="20553298" cy="3355932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5840534-5542-5B7F-2AB8-E5415977A277}"/>
              </a:ext>
            </a:extLst>
          </p:cNvPr>
          <p:cNvSpPr>
            <a:spLocks noGrp="1"/>
          </p:cNvSpPr>
          <p:nvPr>
            <p:ph type="dt" sz="half" idx="10"/>
          </p:nvPr>
        </p:nvSpPr>
        <p:spPr/>
        <p:txBody>
          <a:body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D9C33A55-B6BD-E1F3-AEAE-9508D1970BD9}"/>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6D7CB4BC-CD72-BCDF-5B8E-1B5D14DDD948}"/>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1908696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2429640" y="6480360"/>
            <a:ext cx="27538560" cy="13785840"/>
          </a:xfrm>
          <a:prstGeom prst="rect">
            <a:avLst/>
          </a:prstGeom>
          <a:noFill/>
          <a:ln w="0">
            <a:noFill/>
          </a:ln>
        </p:spPr>
        <p:txBody>
          <a:bodyPr lIns="0" tIns="0" rIns="0" bIns="0" anchor="ctr">
            <a:noAutofit/>
          </a:bodyPr>
          <a:lstStyle/>
          <a:p>
            <a:pPr algn="ctr">
              <a:buNone/>
            </a:pPr>
            <a:endParaRPr lang="pt-BR" sz="4400" b="0" strike="noStrike" spc="-1">
              <a:latin typeface="Arial"/>
            </a:endParaRPr>
          </a:p>
        </p:txBody>
      </p:sp>
      <p:sp>
        <p:nvSpPr>
          <p:cNvPr id="10" name="PlaceHolder 2"/>
          <p:cNvSpPr>
            <a:spLocks noGrp="1"/>
          </p:cNvSpPr>
          <p:nvPr>
            <p:ph/>
          </p:nvPr>
        </p:nvSpPr>
        <p:spPr>
          <a:xfrm>
            <a:off x="1619640" y="9266400"/>
            <a:ext cx="29158920" cy="22967640"/>
          </a:xfrm>
          <a:prstGeom prst="rect">
            <a:avLst/>
          </a:prstGeom>
          <a:noFill/>
          <a:ln w="0">
            <a:noFill/>
          </a:ln>
        </p:spPr>
        <p:txBody>
          <a:bodyPr lIns="0" tIns="0" rIns="0" bIns="0" anchor="t">
            <a:normAutofit/>
          </a:bodyPr>
          <a:lstStyle/>
          <a:p>
            <a:endParaRPr lang="pt-BR"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F9DD8AC6-8BEF-4632-9CE5-90B684CC4BA0}" type="slidenum">
              <a:t>‹nº›</a:t>
            </a:fld>
            <a:endParaRPr/>
          </a:p>
        </p:txBody>
      </p:sp>
      <p:sp>
        <p:nvSpPr>
          <p:cNvPr id="6" name="PlaceHolder 5"/>
          <p:cNvSpPr>
            <a:spLocks noGrp="1"/>
          </p:cNvSpPr>
          <p:nvPr>
            <p:ph type="dt" idx="3"/>
          </p:nvPr>
        </p:nvSpPr>
        <p:spPr/>
        <p:txBody>
          <a:bodyPr/>
          <a:lstStyle/>
          <a:p>
            <a:endParaRPr/>
          </a:p>
        </p:txBody>
      </p:sp>
    </p:spTree>
    <p:extLst>
      <p:ext uri="{BB962C8B-B14F-4D97-AF65-F5344CB8AC3E}">
        <p14:creationId xmlns:p14="http://schemas.microsoft.com/office/powerpoint/2010/main" val="198400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13CB2F-AAD8-35D5-EFA0-E4A7CCC7EF0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7220029-708A-1CB0-34FE-D94EA3C896F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5BC89FA-6AF4-045C-521E-88F2E7F952CE}"/>
              </a:ext>
            </a:extLst>
          </p:cNvPr>
          <p:cNvSpPr>
            <a:spLocks noGrp="1"/>
          </p:cNvSpPr>
          <p:nvPr>
            <p:ph type="dt" sz="half" idx="10"/>
          </p:nvPr>
        </p:nvSpPr>
        <p:spPr/>
        <p:txBody>
          <a:body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D5D55F8E-8FFC-CDB2-0473-860B6A67634B}"/>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5F70FDFE-7821-EB85-A320-B8DD3ECF9870}"/>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19437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DFEB97-F84D-801D-37FA-11EB2B8071D4}"/>
              </a:ext>
            </a:extLst>
          </p:cNvPr>
          <p:cNvSpPr>
            <a:spLocks noGrp="1"/>
          </p:cNvSpPr>
          <p:nvPr>
            <p:ph type="title"/>
          </p:nvPr>
        </p:nvSpPr>
        <p:spPr>
          <a:xfrm>
            <a:off x="2210576" y="9872553"/>
            <a:ext cx="27944386" cy="16472575"/>
          </a:xfrm>
        </p:spPr>
        <p:txBody>
          <a:bodyPr anchor="b"/>
          <a:lstStyle>
            <a:lvl1pPr>
              <a:defRPr sz="15944"/>
            </a:lvl1pPr>
          </a:lstStyle>
          <a:p>
            <a:r>
              <a:rPr lang="pt-BR"/>
              <a:t>Clique para editar o título Mestre</a:t>
            </a:r>
          </a:p>
        </p:txBody>
      </p:sp>
      <p:sp>
        <p:nvSpPr>
          <p:cNvPr id="3" name="Espaço Reservado para Texto 2">
            <a:extLst>
              <a:ext uri="{FF2B5EF4-FFF2-40B4-BE49-F238E27FC236}">
                <a16:creationId xmlns:a16="http://schemas.microsoft.com/office/drawing/2014/main" id="{C22C1CF1-4A6E-0D3E-7F86-8BF3D47D9049}"/>
              </a:ext>
            </a:extLst>
          </p:cNvPr>
          <p:cNvSpPr>
            <a:spLocks noGrp="1"/>
          </p:cNvSpPr>
          <p:nvPr>
            <p:ph type="body" idx="1"/>
          </p:nvPr>
        </p:nvSpPr>
        <p:spPr>
          <a:xfrm>
            <a:off x="2210576" y="26500965"/>
            <a:ext cx="27944386" cy="8662538"/>
          </a:xfrm>
        </p:spPr>
        <p:txBody>
          <a:bodyPr/>
          <a:lstStyle>
            <a:lvl1pPr marL="0" indent="0">
              <a:buNone/>
              <a:defRPr sz="6378">
                <a:solidFill>
                  <a:schemeClr val="tx1">
                    <a:tint val="75000"/>
                  </a:schemeClr>
                </a:solidFill>
              </a:defRPr>
            </a:lvl1pPr>
            <a:lvl2pPr marL="1214963" indent="0">
              <a:buNone/>
              <a:defRPr sz="5315">
                <a:solidFill>
                  <a:schemeClr val="tx1">
                    <a:tint val="75000"/>
                  </a:schemeClr>
                </a:solidFill>
              </a:defRPr>
            </a:lvl2pPr>
            <a:lvl3pPr marL="2429927" indent="0">
              <a:buNone/>
              <a:defRPr sz="4783">
                <a:solidFill>
                  <a:schemeClr val="tx1">
                    <a:tint val="75000"/>
                  </a:schemeClr>
                </a:solidFill>
              </a:defRPr>
            </a:lvl3pPr>
            <a:lvl4pPr marL="3644890" indent="0">
              <a:buNone/>
              <a:defRPr sz="4252">
                <a:solidFill>
                  <a:schemeClr val="tx1">
                    <a:tint val="75000"/>
                  </a:schemeClr>
                </a:solidFill>
              </a:defRPr>
            </a:lvl4pPr>
            <a:lvl5pPr marL="4859853" indent="0">
              <a:buNone/>
              <a:defRPr sz="4252">
                <a:solidFill>
                  <a:schemeClr val="tx1">
                    <a:tint val="75000"/>
                  </a:schemeClr>
                </a:solidFill>
              </a:defRPr>
            </a:lvl5pPr>
            <a:lvl6pPr marL="6074816" indent="0">
              <a:buNone/>
              <a:defRPr sz="4252">
                <a:solidFill>
                  <a:schemeClr val="tx1">
                    <a:tint val="75000"/>
                  </a:schemeClr>
                </a:solidFill>
              </a:defRPr>
            </a:lvl6pPr>
            <a:lvl7pPr marL="7289780" indent="0">
              <a:buNone/>
              <a:defRPr sz="4252">
                <a:solidFill>
                  <a:schemeClr val="tx1">
                    <a:tint val="75000"/>
                  </a:schemeClr>
                </a:solidFill>
              </a:defRPr>
            </a:lvl7pPr>
            <a:lvl8pPr marL="8504743" indent="0">
              <a:buNone/>
              <a:defRPr sz="4252">
                <a:solidFill>
                  <a:schemeClr val="tx1">
                    <a:tint val="75000"/>
                  </a:schemeClr>
                </a:solidFill>
              </a:defRPr>
            </a:lvl8pPr>
            <a:lvl9pPr marL="9719706" indent="0">
              <a:buNone/>
              <a:defRPr sz="4252">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BEC55271-41B1-5924-BB61-056D133DE205}"/>
              </a:ext>
            </a:extLst>
          </p:cNvPr>
          <p:cNvSpPr>
            <a:spLocks noGrp="1"/>
          </p:cNvSpPr>
          <p:nvPr>
            <p:ph type="dt" sz="half" idx="10"/>
          </p:nvPr>
        </p:nvSpPr>
        <p:spPr/>
        <p:txBody>
          <a:body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C70CF64C-8AEA-5B60-3A0B-81C689A24303}"/>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48A253D8-FF74-C408-2C07-C26C9DA5096E}"/>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2284669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A3C7A-4CE8-537C-9FF4-E6229F6AB04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A1C0B90-5D8D-B10C-B5FD-2EB51A9A7829}"/>
              </a:ext>
            </a:extLst>
          </p:cNvPr>
          <p:cNvSpPr>
            <a:spLocks noGrp="1"/>
          </p:cNvSpPr>
          <p:nvPr>
            <p:ph sz="half" idx="1"/>
          </p:nvPr>
        </p:nvSpPr>
        <p:spPr>
          <a:xfrm>
            <a:off x="2227451" y="10541716"/>
            <a:ext cx="13769697" cy="2512595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32AD5BC-A316-C1DE-A05A-0C172EE666AC}"/>
              </a:ext>
            </a:extLst>
          </p:cNvPr>
          <p:cNvSpPr>
            <a:spLocks noGrp="1"/>
          </p:cNvSpPr>
          <p:nvPr>
            <p:ph sz="half" idx="2"/>
          </p:nvPr>
        </p:nvSpPr>
        <p:spPr>
          <a:xfrm>
            <a:off x="16402140" y="10541716"/>
            <a:ext cx="13769697" cy="2512595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E262F39-4263-FE21-71F7-E0B1E339D199}"/>
              </a:ext>
            </a:extLst>
          </p:cNvPr>
          <p:cNvSpPr>
            <a:spLocks noGrp="1"/>
          </p:cNvSpPr>
          <p:nvPr>
            <p:ph type="dt" sz="half" idx="10"/>
          </p:nvPr>
        </p:nvSpPr>
        <p:spPr/>
        <p:txBody>
          <a:bodyPr/>
          <a:lstStyle/>
          <a:p>
            <a:r>
              <a:rPr lang="pt-BR" sz="1400" b="0" strike="noStrike" spc="-1">
                <a:latin typeface="Times New Roman"/>
              </a:rPr>
              <a:t>&lt;data/hora&gt;</a:t>
            </a:r>
          </a:p>
        </p:txBody>
      </p:sp>
      <p:sp>
        <p:nvSpPr>
          <p:cNvPr id="6" name="Espaço Reservado para Rodapé 5">
            <a:extLst>
              <a:ext uri="{FF2B5EF4-FFF2-40B4-BE49-F238E27FC236}">
                <a16:creationId xmlns:a16="http://schemas.microsoft.com/office/drawing/2014/main" id="{2448E5F3-CC70-988C-DA63-6AFEDD0119EF}"/>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7" name="Espaço Reservado para Número de Slide 6">
            <a:extLst>
              <a:ext uri="{FF2B5EF4-FFF2-40B4-BE49-F238E27FC236}">
                <a16:creationId xmlns:a16="http://schemas.microsoft.com/office/drawing/2014/main" id="{B158609B-180D-414D-6C46-3BC5316C96ED}"/>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302576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B94EF-8065-904A-B3FD-B2DFC1081EC6}"/>
              </a:ext>
            </a:extLst>
          </p:cNvPr>
          <p:cNvSpPr>
            <a:spLocks noGrp="1"/>
          </p:cNvSpPr>
          <p:nvPr>
            <p:ph type="title"/>
          </p:nvPr>
        </p:nvSpPr>
        <p:spPr>
          <a:xfrm>
            <a:off x="2231671" y="2108346"/>
            <a:ext cx="27944386" cy="765420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DC5DC3D-39A3-16BE-A71F-22AE63FFD95F}"/>
              </a:ext>
            </a:extLst>
          </p:cNvPr>
          <p:cNvSpPr>
            <a:spLocks noGrp="1"/>
          </p:cNvSpPr>
          <p:nvPr>
            <p:ph type="body" idx="1"/>
          </p:nvPr>
        </p:nvSpPr>
        <p:spPr>
          <a:xfrm>
            <a:off x="2231672" y="9707549"/>
            <a:ext cx="13706416" cy="4757520"/>
          </a:xfrm>
        </p:spPr>
        <p:txBody>
          <a:bodyPr anchor="b"/>
          <a:lstStyle>
            <a:lvl1pPr marL="0" indent="0">
              <a:buNone/>
              <a:defRPr sz="6378" b="1"/>
            </a:lvl1pPr>
            <a:lvl2pPr marL="1214963" indent="0">
              <a:buNone/>
              <a:defRPr sz="5315" b="1"/>
            </a:lvl2pPr>
            <a:lvl3pPr marL="2429927" indent="0">
              <a:buNone/>
              <a:defRPr sz="4783" b="1"/>
            </a:lvl3pPr>
            <a:lvl4pPr marL="3644890" indent="0">
              <a:buNone/>
              <a:defRPr sz="4252" b="1"/>
            </a:lvl4pPr>
            <a:lvl5pPr marL="4859853" indent="0">
              <a:buNone/>
              <a:defRPr sz="4252" b="1"/>
            </a:lvl5pPr>
            <a:lvl6pPr marL="6074816" indent="0">
              <a:buNone/>
              <a:defRPr sz="4252" b="1"/>
            </a:lvl6pPr>
            <a:lvl7pPr marL="7289780" indent="0">
              <a:buNone/>
              <a:defRPr sz="4252" b="1"/>
            </a:lvl7pPr>
            <a:lvl8pPr marL="8504743" indent="0">
              <a:buNone/>
              <a:defRPr sz="4252" b="1"/>
            </a:lvl8pPr>
            <a:lvl9pPr marL="9719706" indent="0">
              <a:buNone/>
              <a:defRPr sz="425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1746A2F-4ED2-ABD0-F46C-C5AD25F75ABE}"/>
              </a:ext>
            </a:extLst>
          </p:cNvPr>
          <p:cNvSpPr>
            <a:spLocks noGrp="1"/>
          </p:cNvSpPr>
          <p:nvPr>
            <p:ph sz="half" idx="2"/>
          </p:nvPr>
        </p:nvSpPr>
        <p:spPr>
          <a:xfrm>
            <a:off x="2231672" y="14465069"/>
            <a:ext cx="13706416" cy="212759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026F57B-4D9D-FA1C-B6C0-7AF48AE3675B}"/>
              </a:ext>
            </a:extLst>
          </p:cNvPr>
          <p:cNvSpPr>
            <a:spLocks noGrp="1"/>
          </p:cNvSpPr>
          <p:nvPr>
            <p:ph type="body" sz="quarter" idx="3"/>
          </p:nvPr>
        </p:nvSpPr>
        <p:spPr>
          <a:xfrm>
            <a:off x="16402140" y="9707549"/>
            <a:ext cx="13773917" cy="4757520"/>
          </a:xfrm>
        </p:spPr>
        <p:txBody>
          <a:bodyPr anchor="b"/>
          <a:lstStyle>
            <a:lvl1pPr marL="0" indent="0">
              <a:buNone/>
              <a:defRPr sz="6378" b="1"/>
            </a:lvl1pPr>
            <a:lvl2pPr marL="1214963" indent="0">
              <a:buNone/>
              <a:defRPr sz="5315" b="1"/>
            </a:lvl2pPr>
            <a:lvl3pPr marL="2429927" indent="0">
              <a:buNone/>
              <a:defRPr sz="4783" b="1"/>
            </a:lvl3pPr>
            <a:lvl4pPr marL="3644890" indent="0">
              <a:buNone/>
              <a:defRPr sz="4252" b="1"/>
            </a:lvl4pPr>
            <a:lvl5pPr marL="4859853" indent="0">
              <a:buNone/>
              <a:defRPr sz="4252" b="1"/>
            </a:lvl5pPr>
            <a:lvl6pPr marL="6074816" indent="0">
              <a:buNone/>
              <a:defRPr sz="4252" b="1"/>
            </a:lvl6pPr>
            <a:lvl7pPr marL="7289780" indent="0">
              <a:buNone/>
              <a:defRPr sz="4252" b="1"/>
            </a:lvl7pPr>
            <a:lvl8pPr marL="8504743" indent="0">
              <a:buNone/>
              <a:defRPr sz="4252" b="1"/>
            </a:lvl8pPr>
            <a:lvl9pPr marL="9719706" indent="0">
              <a:buNone/>
              <a:defRPr sz="425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BF95037-490B-1CEA-D01D-D9D4904FD911}"/>
              </a:ext>
            </a:extLst>
          </p:cNvPr>
          <p:cNvSpPr>
            <a:spLocks noGrp="1"/>
          </p:cNvSpPr>
          <p:nvPr>
            <p:ph sz="quarter" idx="4"/>
          </p:nvPr>
        </p:nvSpPr>
        <p:spPr>
          <a:xfrm>
            <a:off x="16402140" y="14465069"/>
            <a:ext cx="13773917" cy="212759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6CC294E-EC44-CECB-C83F-DCFA7E8C1010}"/>
              </a:ext>
            </a:extLst>
          </p:cNvPr>
          <p:cNvSpPr>
            <a:spLocks noGrp="1"/>
          </p:cNvSpPr>
          <p:nvPr>
            <p:ph type="dt" sz="half" idx="10"/>
          </p:nvPr>
        </p:nvSpPr>
        <p:spPr/>
        <p:txBody>
          <a:bodyPr/>
          <a:lstStyle/>
          <a:p>
            <a:r>
              <a:rPr lang="pt-BR" sz="1400" b="0" strike="noStrike" spc="-1">
                <a:latin typeface="Times New Roman"/>
              </a:rPr>
              <a:t>&lt;data/hora&gt;</a:t>
            </a:r>
          </a:p>
        </p:txBody>
      </p:sp>
      <p:sp>
        <p:nvSpPr>
          <p:cNvPr id="8" name="Espaço Reservado para Rodapé 7">
            <a:extLst>
              <a:ext uri="{FF2B5EF4-FFF2-40B4-BE49-F238E27FC236}">
                <a16:creationId xmlns:a16="http://schemas.microsoft.com/office/drawing/2014/main" id="{61C073D5-9A2A-C124-9A92-80AF3877A503}"/>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9" name="Espaço Reservado para Número de Slide 8">
            <a:extLst>
              <a:ext uri="{FF2B5EF4-FFF2-40B4-BE49-F238E27FC236}">
                <a16:creationId xmlns:a16="http://schemas.microsoft.com/office/drawing/2014/main" id="{90C3D197-F8D4-6853-EFC7-3E560DF79E83}"/>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367632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461C5-034C-FD4C-5DB1-55FDCD4808A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F4D54F6-DCB1-0B57-F355-98361CAA9DF2}"/>
              </a:ext>
            </a:extLst>
          </p:cNvPr>
          <p:cNvSpPr>
            <a:spLocks noGrp="1"/>
          </p:cNvSpPr>
          <p:nvPr>
            <p:ph type="dt" sz="half" idx="10"/>
          </p:nvPr>
        </p:nvSpPr>
        <p:spPr/>
        <p:txBody>
          <a:bodyPr/>
          <a:lstStyle/>
          <a:p>
            <a:r>
              <a:rPr lang="pt-BR" sz="1400" b="0" strike="noStrike" spc="-1">
                <a:latin typeface="Times New Roman"/>
              </a:rPr>
              <a:t>&lt;data/hora&gt;</a:t>
            </a:r>
          </a:p>
        </p:txBody>
      </p:sp>
      <p:sp>
        <p:nvSpPr>
          <p:cNvPr id="4" name="Espaço Reservado para Rodapé 3">
            <a:extLst>
              <a:ext uri="{FF2B5EF4-FFF2-40B4-BE49-F238E27FC236}">
                <a16:creationId xmlns:a16="http://schemas.microsoft.com/office/drawing/2014/main" id="{D8096406-08CD-AF95-4860-A7F0EDED064A}"/>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5" name="Espaço Reservado para Número de Slide 4">
            <a:extLst>
              <a:ext uri="{FF2B5EF4-FFF2-40B4-BE49-F238E27FC236}">
                <a16:creationId xmlns:a16="http://schemas.microsoft.com/office/drawing/2014/main" id="{D670E0C8-99A7-5599-DFFF-EF232B2FEDD1}"/>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381956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647E352-057C-6398-12DC-101A0048335E}"/>
              </a:ext>
            </a:extLst>
          </p:cNvPr>
          <p:cNvSpPr>
            <a:spLocks noGrp="1"/>
          </p:cNvSpPr>
          <p:nvPr>
            <p:ph type="dt" sz="half" idx="10"/>
          </p:nvPr>
        </p:nvSpPr>
        <p:spPr/>
        <p:txBody>
          <a:bodyPr/>
          <a:lstStyle/>
          <a:p>
            <a:r>
              <a:rPr lang="pt-BR" sz="1400" b="0" strike="noStrike" spc="-1">
                <a:latin typeface="Times New Roman"/>
              </a:rPr>
              <a:t>&lt;data/hora&gt;</a:t>
            </a:r>
          </a:p>
        </p:txBody>
      </p:sp>
      <p:sp>
        <p:nvSpPr>
          <p:cNvPr id="3" name="Espaço Reservado para Rodapé 2">
            <a:extLst>
              <a:ext uri="{FF2B5EF4-FFF2-40B4-BE49-F238E27FC236}">
                <a16:creationId xmlns:a16="http://schemas.microsoft.com/office/drawing/2014/main" id="{8FD994E3-B0A8-CB69-ACEB-862A0E66B838}"/>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4" name="Espaço Reservado para Número de Slide 3">
            <a:extLst>
              <a:ext uri="{FF2B5EF4-FFF2-40B4-BE49-F238E27FC236}">
                <a16:creationId xmlns:a16="http://schemas.microsoft.com/office/drawing/2014/main" id="{07094212-3A0B-95BE-0C97-ADB9A04C65B9}"/>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419204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CEE345-DB2A-38D4-34BB-FA5941C19524}"/>
              </a:ext>
            </a:extLst>
          </p:cNvPr>
          <p:cNvSpPr>
            <a:spLocks noGrp="1"/>
          </p:cNvSpPr>
          <p:nvPr>
            <p:ph type="title"/>
          </p:nvPr>
        </p:nvSpPr>
        <p:spPr>
          <a:xfrm>
            <a:off x="2231672" y="2640012"/>
            <a:ext cx="10449613" cy="9240044"/>
          </a:xfrm>
        </p:spPr>
        <p:txBody>
          <a:bodyPr anchor="b"/>
          <a:lstStyle>
            <a:lvl1pPr>
              <a:defRPr sz="8504"/>
            </a:lvl1pPr>
          </a:lstStyle>
          <a:p>
            <a:r>
              <a:rPr lang="pt-BR"/>
              <a:t>Clique para editar o título Mestre</a:t>
            </a:r>
          </a:p>
        </p:txBody>
      </p:sp>
      <p:sp>
        <p:nvSpPr>
          <p:cNvPr id="3" name="Espaço Reservado para Conteúdo 2">
            <a:extLst>
              <a:ext uri="{FF2B5EF4-FFF2-40B4-BE49-F238E27FC236}">
                <a16:creationId xmlns:a16="http://schemas.microsoft.com/office/drawing/2014/main" id="{B41B7A4D-45E4-31E3-18EB-5BF8E4F9B231}"/>
              </a:ext>
            </a:extLst>
          </p:cNvPr>
          <p:cNvSpPr>
            <a:spLocks noGrp="1"/>
          </p:cNvSpPr>
          <p:nvPr>
            <p:ph idx="1"/>
          </p:nvPr>
        </p:nvSpPr>
        <p:spPr>
          <a:xfrm>
            <a:off x="13773917" y="5701697"/>
            <a:ext cx="16402140" cy="28141800"/>
          </a:xfrm>
        </p:spPr>
        <p:txBody>
          <a:bodyPr/>
          <a:lstStyle>
            <a:lvl1pPr>
              <a:defRPr sz="8504"/>
            </a:lvl1pPr>
            <a:lvl2pPr>
              <a:defRPr sz="7441"/>
            </a:lvl2pPr>
            <a:lvl3pPr>
              <a:defRPr sz="6378"/>
            </a:lvl3pPr>
            <a:lvl4pPr>
              <a:defRPr sz="5315"/>
            </a:lvl4pPr>
            <a:lvl5pPr>
              <a:defRPr sz="5315"/>
            </a:lvl5pPr>
            <a:lvl6pPr>
              <a:defRPr sz="5315"/>
            </a:lvl6pPr>
            <a:lvl7pPr>
              <a:defRPr sz="5315"/>
            </a:lvl7pPr>
            <a:lvl8pPr>
              <a:defRPr sz="5315"/>
            </a:lvl8pPr>
            <a:lvl9pPr>
              <a:defRPr sz="5315"/>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52277A9-5192-D1E8-BF92-E312BE64C932}"/>
              </a:ext>
            </a:extLst>
          </p:cNvPr>
          <p:cNvSpPr>
            <a:spLocks noGrp="1"/>
          </p:cNvSpPr>
          <p:nvPr>
            <p:ph type="body" sz="half" idx="2"/>
          </p:nvPr>
        </p:nvSpPr>
        <p:spPr>
          <a:xfrm>
            <a:off x="2231672" y="11880056"/>
            <a:ext cx="10449613" cy="22009274"/>
          </a:xfrm>
        </p:spPr>
        <p:txBody>
          <a:bodyPr/>
          <a:lstStyle>
            <a:lvl1pPr marL="0" indent="0">
              <a:buNone/>
              <a:defRPr sz="4252"/>
            </a:lvl1pPr>
            <a:lvl2pPr marL="1214963" indent="0">
              <a:buNone/>
              <a:defRPr sz="3720"/>
            </a:lvl2pPr>
            <a:lvl3pPr marL="2429927" indent="0">
              <a:buNone/>
              <a:defRPr sz="3189"/>
            </a:lvl3pPr>
            <a:lvl4pPr marL="3644890" indent="0">
              <a:buNone/>
              <a:defRPr sz="2657"/>
            </a:lvl4pPr>
            <a:lvl5pPr marL="4859853" indent="0">
              <a:buNone/>
              <a:defRPr sz="2657"/>
            </a:lvl5pPr>
            <a:lvl6pPr marL="6074816" indent="0">
              <a:buNone/>
              <a:defRPr sz="2657"/>
            </a:lvl6pPr>
            <a:lvl7pPr marL="7289780" indent="0">
              <a:buNone/>
              <a:defRPr sz="2657"/>
            </a:lvl7pPr>
            <a:lvl8pPr marL="8504743" indent="0">
              <a:buNone/>
              <a:defRPr sz="2657"/>
            </a:lvl8pPr>
            <a:lvl9pPr marL="9719706" indent="0">
              <a:buNone/>
              <a:defRPr sz="2657"/>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D7E900F-9859-ACA5-38D5-62275C3F45AA}"/>
              </a:ext>
            </a:extLst>
          </p:cNvPr>
          <p:cNvSpPr>
            <a:spLocks noGrp="1"/>
          </p:cNvSpPr>
          <p:nvPr>
            <p:ph type="dt" sz="half" idx="10"/>
          </p:nvPr>
        </p:nvSpPr>
        <p:spPr/>
        <p:txBody>
          <a:bodyPr/>
          <a:lstStyle/>
          <a:p>
            <a:r>
              <a:rPr lang="pt-BR" sz="1400" b="0" strike="noStrike" spc="-1">
                <a:latin typeface="Times New Roman"/>
              </a:rPr>
              <a:t>&lt;data/hora&gt;</a:t>
            </a:r>
          </a:p>
        </p:txBody>
      </p:sp>
      <p:sp>
        <p:nvSpPr>
          <p:cNvPr id="6" name="Espaço Reservado para Rodapé 5">
            <a:extLst>
              <a:ext uri="{FF2B5EF4-FFF2-40B4-BE49-F238E27FC236}">
                <a16:creationId xmlns:a16="http://schemas.microsoft.com/office/drawing/2014/main" id="{3B739C3A-0B11-375B-B913-C88471A4A403}"/>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7" name="Espaço Reservado para Número de Slide 6">
            <a:extLst>
              <a:ext uri="{FF2B5EF4-FFF2-40B4-BE49-F238E27FC236}">
                <a16:creationId xmlns:a16="http://schemas.microsoft.com/office/drawing/2014/main" id="{7CCBEB34-9F16-0E73-21AE-588BC2F746C4}"/>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320274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36D74-F52F-FBB6-A1DD-D70877C615EC}"/>
              </a:ext>
            </a:extLst>
          </p:cNvPr>
          <p:cNvSpPr>
            <a:spLocks noGrp="1"/>
          </p:cNvSpPr>
          <p:nvPr>
            <p:ph type="title"/>
          </p:nvPr>
        </p:nvSpPr>
        <p:spPr>
          <a:xfrm>
            <a:off x="2231672" y="2640012"/>
            <a:ext cx="10449613" cy="9240044"/>
          </a:xfrm>
        </p:spPr>
        <p:txBody>
          <a:bodyPr anchor="b"/>
          <a:lstStyle>
            <a:lvl1pPr>
              <a:defRPr sz="8504"/>
            </a:lvl1pPr>
          </a:lstStyle>
          <a:p>
            <a:r>
              <a:rPr lang="pt-BR"/>
              <a:t>Clique para editar o título Mestre</a:t>
            </a:r>
          </a:p>
        </p:txBody>
      </p:sp>
      <p:sp>
        <p:nvSpPr>
          <p:cNvPr id="3" name="Espaço Reservado para Imagem 2">
            <a:extLst>
              <a:ext uri="{FF2B5EF4-FFF2-40B4-BE49-F238E27FC236}">
                <a16:creationId xmlns:a16="http://schemas.microsoft.com/office/drawing/2014/main" id="{33A668A1-FC00-1106-DD98-AB4242231334}"/>
              </a:ext>
            </a:extLst>
          </p:cNvPr>
          <p:cNvSpPr>
            <a:spLocks noGrp="1"/>
          </p:cNvSpPr>
          <p:nvPr>
            <p:ph type="pic" idx="1"/>
          </p:nvPr>
        </p:nvSpPr>
        <p:spPr>
          <a:xfrm>
            <a:off x="13773917" y="5701697"/>
            <a:ext cx="16402140" cy="28141800"/>
          </a:xfrm>
        </p:spPr>
        <p:txBody>
          <a:bodyPr/>
          <a:lstStyle>
            <a:lvl1pPr marL="0" indent="0">
              <a:buNone/>
              <a:defRPr sz="8504"/>
            </a:lvl1pPr>
            <a:lvl2pPr marL="1214963" indent="0">
              <a:buNone/>
              <a:defRPr sz="7441"/>
            </a:lvl2pPr>
            <a:lvl3pPr marL="2429927" indent="0">
              <a:buNone/>
              <a:defRPr sz="6378"/>
            </a:lvl3pPr>
            <a:lvl4pPr marL="3644890" indent="0">
              <a:buNone/>
              <a:defRPr sz="5315"/>
            </a:lvl4pPr>
            <a:lvl5pPr marL="4859853" indent="0">
              <a:buNone/>
              <a:defRPr sz="5315"/>
            </a:lvl5pPr>
            <a:lvl6pPr marL="6074816" indent="0">
              <a:buNone/>
              <a:defRPr sz="5315"/>
            </a:lvl6pPr>
            <a:lvl7pPr marL="7289780" indent="0">
              <a:buNone/>
              <a:defRPr sz="5315"/>
            </a:lvl7pPr>
            <a:lvl8pPr marL="8504743" indent="0">
              <a:buNone/>
              <a:defRPr sz="5315"/>
            </a:lvl8pPr>
            <a:lvl9pPr marL="9719706" indent="0">
              <a:buNone/>
              <a:defRPr sz="5315"/>
            </a:lvl9pPr>
          </a:lstStyle>
          <a:p>
            <a:endParaRPr lang="pt-BR"/>
          </a:p>
        </p:txBody>
      </p:sp>
      <p:sp>
        <p:nvSpPr>
          <p:cNvPr id="4" name="Espaço Reservado para Texto 3">
            <a:extLst>
              <a:ext uri="{FF2B5EF4-FFF2-40B4-BE49-F238E27FC236}">
                <a16:creationId xmlns:a16="http://schemas.microsoft.com/office/drawing/2014/main" id="{3D2F3069-2E18-680E-36AE-CBB8429B43E3}"/>
              </a:ext>
            </a:extLst>
          </p:cNvPr>
          <p:cNvSpPr>
            <a:spLocks noGrp="1"/>
          </p:cNvSpPr>
          <p:nvPr>
            <p:ph type="body" sz="half" idx="2"/>
          </p:nvPr>
        </p:nvSpPr>
        <p:spPr>
          <a:xfrm>
            <a:off x="2231672" y="11880056"/>
            <a:ext cx="10449613" cy="22009274"/>
          </a:xfrm>
        </p:spPr>
        <p:txBody>
          <a:bodyPr/>
          <a:lstStyle>
            <a:lvl1pPr marL="0" indent="0">
              <a:buNone/>
              <a:defRPr sz="4252"/>
            </a:lvl1pPr>
            <a:lvl2pPr marL="1214963" indent="0">
              <a:buNone/>
              <a:defRPr sz="3720"/>
            </a:lvl2pPr>
            <a:lvl3pPr marL="2429927" indent="0">
              <a:buNone/>
              <a:defRPr sz="3189"/>
            </a:lvl3pPr>
            <a:lvl4pPr marL="3644890" indent="0">
              <a:buNone/>
              <a:defRPr sz="2657"/>
            </a:lvl4pPr>
            <a:lvl5pPr marL="4859853" indent="0">
              <a:buNone/>
              <a:defRPr sz="2657"/>
            </a:lvl5pPr>
            <a:lvl6pPr marL="6074816" indent="0">
              <a:buNone/>
              <a:defRPr sz="2657"/>
            </a:lvl6pPr>
            <a:lvl7pPr marL="7289780" indent="0">
              <a:buNone/>
              <a:defRPr sz="2657"/>
            </a:lvl7pPr>
            <a:lvl8pPr marL="8504743" indent="0">
              <a:buNone/>
              <a:defRPr sz="2657"/>
            </a:lvl8pPr>
            <a:lvl9pPr marL="9719706" indent="0">
              <a:buNone/>
              <a:defRPr sz="2657"/>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33D4BFF-7EFE-CAD0-F412-B3CC6E349176}"/>
              </a:ext>
            </a:extLst>
          </p:cNvPr>
          <p:cNvSpPr>
            <a:spLocks noGrp="1"/>
          </p:cNvSpPr>
          <p:nvPr>
            <p:ph type="dt" sz="half" idx="10"/>
          </p:nvPr>
        </p:nvSpPr>
        <p:spPr/>
        <p:txBody>
          <a:bodyPr/>
          <a:lstStyle/>
          <a:p>
            <a:r>
              <a:rPr lang="pt-BR" sz="1400" b="0" strike="noStrike" spc="-1">
                <a:latin typeface="Times New Roman"/>
              </a:rPr>
              <a:t>&lt;data/hora&gt;</a:t>
            </a:r>
          </a:p>
        </p:txBody>
      </p:sp>
      <p:sp>
        <p:nvSpPr>
          <p:cNvPr id="6" name="Espaço Reservado para Rodapé 5">
            <a:extLst>
              <a:ext uri="{FF2B5EF4-FFF2-40B4-BE49-F238E27FC236}">
                <a16:creationId xmlns:a16="http://schemas.microsoft.com/office/drawing/2014/main" id="{1EC6D5F1-3D5A-602D-3023-51BD4118B024}"/>
              </a:ext>
            </a:extLst>
          </p:cNvPr>
          <p:cNvSpPr>
            <a:spLocks noGrp="1"/>
          </p:cNvSpPr>
          <p:nvPr>
            <p:ph type="ftr" sz="quarter" idx="11"/>
          </p:nvPr>
        </p:nvSpPr>
        <p:spPr/>
        <p:txBody>
          <a:bodyPr/>
          <a:lstStyle/>
          <a:p>
            <a:pPr algn="ctr">
              <a:lnSpc>
                <a:spcPct val="100000"/>
              </a:lnSpc>
              <a:buNone/>
            </a:pPr>
            <a:r>
              <a:rPr lang="pt-BR" sz="1400" b="0" strike="noStrike" spc="-1">
                <a:latin typeface="Times New Roman"/>
              </a:rPr>
              <a:t>&lt;rodapé&gt;</a:t>
            </a:r>
          </a:p>
        </p:txBody>
      </p:sp>
      <p:sp>
        <p:nvSpPr>
          <p:cNvPr id="7" name="Espaço Reservado para Número de Slide 6">
            <a:extLst>
              <a:ext uri="{FF2B5EF4-FFF2-40B4-BE49-F238E27FC236}">
                <a16:creationId xmlns:a16="http://schemas.microsoft.com/office/drawing/2014/main" id="{DF291E94-7085-1A14-753D-FFD8D8F48AF5}"/>
              </a:ext>
            </a:extLst>
          </p:cNvPr>
          <p:cNvSpPr>
            <a:spLocks noGrp="1"/>
          </p:cNvSpPr>
          <p:nvPr>
            <p:ph type="sldNum" sz="quarter" idx="12"/>
          </p:nvPr>
        </p:nvSpPr>
        <p:spPr/>
        <p:txBody>
          <a:body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1512755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446C3522-8A19-4146-2F1B-723063107991}"/>
              </a:ext>
            </a:extLst>
          </p:cNvPr>
          <p:cNvSpPr>
            <a:spLocks noGrp="1"/>
          </p:cNvSpPr>
          <p:nvPr>
            <p:ph type="title"/>
          </p:nvPr>
        </p:nvSpPr>
        <p:spPr>
          <a:xfrm>
            <a:off x="2227451" y="2108346"/>
            <a:ext cx="27944386" cy="765420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6E9A93F-7C1C-6A53-5A64-8F259022E545}"/>
              </a:ext>
            </a:extLst>
          </p:cNvPr>
          <p:cNvSpPr>
            <a:spLocks noGrp="1"/>
          </p:cNvSpPr>
          <p:nvPr>
            <p:ph type="body" idx="1"/>
          </p:nvPr>
        </p:nvSpPr>
        <p:spPr>
          <a:xfrm>
            <a:off x="2227451" y="10541716"/>
            <a:ext cx="27944386" cy="2512595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0E20087-AA9F-9F7E-939D-2DE8D6D0785A}"/>
              </a:ext>
            </a:extLst>
          </p:cNvPr>
          <p:cNvSpPr>
            <a:spLocks noGrp="1"/>
          </p:cNvSpPr>
          <p:nvPr>
            <p:ph type="dt" sz="half" idx="2"/>
          </p:nvPr>
        </p:nvSpPr>
        <p:spPr>
          <a:xfrm>
            <a:off x="2227451" y="36703511"/>
            <a:ext cx="7289840" cy="2108343"/>
          </a:xfrm>
          <a:prstGeom prst="rect">
            <a:avLst/>
          </a:prstGeom>
        </p:spPr>
        <p:txBody>
          <a:bodyPr vert="horz" lIns="91440" tIns="45720" rIns="91440" bIns="45720" rtlCol="0" anchor="ctr"/>
          <a:lstStyle>
            <a:lvl1pPr algn="l">
              <a:defRPr sz="3189">
                <a:solidFill>
                  <a:schemeClr val="tx1">
                    <a:tint val="75000"/>
                  </a:schemeClr>
                </a:solidFill>
              </a:defRPr>
            </a:lvl1pPr>
          </a:lstStyle>
          <a:p>
            <a:r>
              <a:rPr lang="pt-BR" sz="1400" b="0" strike="noStrike" spc="-1">
                <a:latin typeface="Times New Roman"/>
              </a:rPr>
              <a:t>&lt;data/hora&gt;</a:t>
            </a:r>
          </a:p>
        </p:txBody>
      </p:sp>
      <p:sp>
        <p:nvSpPr>
          <p:cNvPr id="5" name="Espaço Reservado para Rodapé 4">
            <a:extLst>
              <a:ext uri="{FF2B5EF4-FFF2-40B4-BE49-F238E27FC236}">
                <a16:creationId xmlns:a16="http://schemas.microsoft.com/office/drawing/2014/main" id="{17FDE5C3-6397-103F-9555-E38E62333CF3}"/>
              </a:ext>
            </a:extLst>
          </p:cNvPr>
          <p:cNvSpPr>
            <a:spLocks noGrp="1"/>
          </p:cNvSpPr>
          <p:nvPr>
            <p:ph type="ftr" sz="quarter" idx="3"/>
          </p:nvPr>
        </p:nvSpPr>
        <p:spPr>
          <a:xfrm>
            <a:off x="10732264" y="36703511"/>
            <a:ext cx="10934760" cy="2108343"/>
          </a:xfrm>
          <a:prstGeom prst="rect">
            <a:avLst/>
          </a:prstGeom>
        </p:spPr>
        <p:txBody>
          <a:bodyPr vert="horz" lIns="91440" tIns="45720" rIns="91440" bIns="45720" rtlCol="0" anchor="ctr"/>
          <a:lstStyle>
            <a:lvl1pPr algn="ctr">
              <a:defRPr sz="3189">
                <a:solidFill>
                  <a:schemeClr val="tx1">
                    <a:tint val="75000"/>
                  </a:schemeClr>
                </a:solidFill>
              </a:defRPr>
            </a:lvl1pPr>
          </a:lstStyle>
          <a:p>
            <a:pPr algn="ctr">
              <a:lnSpc>
                <a:spcPct val="100000"/>
              </a:lnSpc>
              <a:buNone/>
            </a:pPr>
            <a:r>
              <a:rPr lang="pt-BR" sz="1400" b="0" strike="noStrike" spc="-1">
                <a:latin typeface="Times New Roman"/>
              </a:rPr>
              <a:t>&lt;rodapé&gt;</a:t>
            </a:r>
          </a:p>
        </p:txBody>
      </p:sp>
      <p:sp>
        <p:nvSpPr>
          <p:cNvPr id="6" name="Espaço Reservado para Número de Slide 5">
            <a:extLst>
              <a:ext uri="{FF2B5EF4-FFF2-40B4-BE49-F238E27FC236}">
                <a16:creationId xmlns:a16="http://schemas.microsoft.com/office/drawing/2014/main" id="{14DD8330-9BF1-F47F-698B-839916AC2A90}"/>
              </a:ext>
            </a:extLst>
          </p:cNvPr>
          <p:cNvSpPr>
            <a:spLocks noGrp="1"/>
          </p:cNvSpPr>
          <p:nvPr>
            <p:ph type="sldNum" sz="quarter" idx="4"/>
          </p:nvPr>
        </p:nvSpPr>
        <p:spPr>
          <a:xfrm>
            <a:off x="22881997" y="36703511"/>
            <a:ext cx="7289840" cy="2108343"/>
          </a:xfrm>
          <a:prstGeom prst="rect">
            <a:avLst/>
          </a:prstGeom>
        </p:spPr>
        <p:txBody>
          <a:bodyPr vert="horz" lIns="91440" tIns="45720" rIns="91440" bIns="45720" rtlCol="0" anchor="ctr"/>
          <a:lstStyle>
            <a:lvl1pPr algn="r">
              <a:defRPr sz="3189">
                <a:solidFill>
                  <a:schemeClr val="tx1">
                    <a:tint val="75000"/>
                  </a:schemeClr>
                </a:solidFill>
              </a:defRPr>
            </a:lvl1pPr>
          </a:lstStyle>
          <a:p>
            <a:pPr algn="r">
              <a:lnSpc>
                <a:spcPct val="100000"/>
              </a:lnSpc>
              <a:buNone/>
            </a:pPr>
            <a:fld id="{C2AA7F75-723F-455F-8B53-C9EDDA407383}" type="slidenum">
              <a:rPr lang="pt-BR" sz="4250" b="0" strike="noStrike" spc="-1" smtClean="0">
                <a:solidFill>
                  <a:srgbClr val="8B8B8B"/>
                </a:solidFill>
                <a:latin typeface="Calibri"/>
              </a:rPr>
              <a:t>‹nº›</a:t>
            </a:fld>
            <a:endParaRPr lang="pt-BR" sz="4250" b="0" strike="noStrike" spc="-1">
              <a:latin typeface="Times New Roman"/>
            </a:endParaRPr>
          </a:p>
        </p:txBody>
      </p:sp>
    </p:spTree>
    <p:extLst>
      <p:ext uri="{BB962C8B-B14F-4D97-AF65-F5344CB8AC3E}">
        <p14:creationId xmlns:p14="http://schemas.microsoft.com/office/powerpoint/2010/main" val="234512441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2429927" rtl="0" eaLnBrk="1" latinLnBrk="0" hangingPunct="1">
        <a:lnSpc>
          <a:spcPct val="90000"/>
        </a:lnSpc>
        <a:spcBef>
          <a:spcPct val="0"/>
        </a:spcBef>
        <a:buNone/>
        <a:defRPr sz="11693" kern="1200">
          <a:solidFill>
            <a:schemeClr val="tx1"/>
          </a:solidFill>
          <a:latin typeface="+mj-lt"/>
          <a:ea typeface="+mj-ea"/>
          <a:cs typeface="+mj-cs"/>
        </a:defRPr>
      </a:lvl1pPr>
    </p:titleStyle>
    <p:bodyStyle>
      <a:lvl1pPr marL="607482" indent="-607482" algn="l" defTabSz="2429927" rtl="0" eaLnBrk="1" latinLnBrk="0" hangingPunct="1">
        <a:lnSpc>
          <a:spcPct val="90000"/>
        </a:lnSpc>
        <a:spcBef>
          <a:spcPts val="2657"/>
        </a:spcBef>
        <a:buFont typeface="Arial" panose="020B0604020202020204" pitchFamily="34" charset="0"/>
        <a:buChar char="•"/>
        <a:defRPr sz="7441" kern="1200">
          <a:solidFill>
            <a:schemeClr val="tx1"/>
          </a:solidFill>
          <a:latin typeface="+mn-lt"/>
          <a:ea typeface="+mn-ea"/>
          <a:cs typeface="+mn-cs"/>
        </a:defRPr>
      </a:lvl1pPr>
      <a:lvl2pPr marL="1822445" indent="-607482" algn="l" defTabSz="2429927" rtl="0" eaLnBrk="1" latinLnBrk="0" hangingPunct="1">
        <a:lnSpc>
          <a:spcPct val="90000"/>
        </a:lnSpc>
        <a:spcBef>
          <a:spcPts val="1329"/>
        </a:spcBef>
        <a:buFont typeface="Arial" panose="020B0604020202020204" pitchFamily="34" charset="0"/>
        <a:buChar char="•"/>
        <a:defRPr sz="6378" kern="1200">
          <a:solidFill>
            <a:schemeClr val="tx1"/>
          </a:solidFill>
          <a:latin typeface="+mn-lt"/>
          <a:ea typeface="+mn-ea"/>
          <a:cs typeface="+mn-cs"/>
        </a:defRPr>
      </a:lvl2pPr>
      <a:lvl3pPr marL="3037408" indent="-607482" algn="l" defTabSz="2429927" rtl="0" eaLnBrk="1" latinLnBrk="0" hangingPunct="1">
        <a:lnSpc>
          <a:spcPct val="90000"/>
        </a:lnSpc>
        <a:spcBef>
          <a:spcPts val="1329"/>
        </a:spcBef>
        <a:buFont typeface="Arial" panose="020B0604020202020204" pitchFamily="34" charset="0"/>
        <a:buChar char="•"/>
        <a:defRPr sz="5315" kern="1200">
          <a:solidFill>
            <a:schemeClr val="tx1"/>
          </a:solidFill>
          <a:latin typeface="+mn-lt"/>
          <a:ea typeface="+mn-ea"/>
          <a:cs typeface="+mn-cs"/>
        </a:defRPr>
      </a:lvl3pPr>
      <a:lvl4pPr marL="4252371"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4pPr>
      <a:lvl5pPr marL="5467335"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5pPr>
      <a:lvl6pPr marL="6682298"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6pPr>
      <a:lvl7pPr marL="7897261"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7pPr>
      <a:lvl8pPr marL="9112225"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8pPr>
      <a:lvl9pPr marL="10327188" indent="-607482" algn="l" defTabSz="2429927" rtl="0" eaLnBrk="1" latinLnBrk="0" hangingPunct="1">
        <a:lnSpc>
          <a:spcPct val="90000"/>
        </a:lnSpc>
        <a:spcBef>
          <a:spcPts val="1329"/>
        </a:spcBef>
        <a:buFont typeface="Arial" panose="020B0604020202020204" pitchFamily="34" charset="0"/>
        <a:buChar char="•"/>
        <a:defRPr sz="4783" kern="1200">
          <a:solidFill>
            <a:schemeClr val="tx1"/>
          </a:solidFill>
          <a:latin typeface="+mn-lt"/>
          <a:ea typeface="+mn-ea"/>
          <a:cs typeface="+mn-cs"/>
        </a:defRPr>
      </a:lvl9pPr>
    </p:bodyStyle>
    <p:otherStyle>
      <a:defPPr>
        <a:defRPr lang="pt-BR"/>
      </a:defPPr>
      <a:lvl1pPr marL="0" algn="l" defTabSz="2429927" rtl="0" eaLnBrk="1" latinLnBrk="0" hangingPunct="1">
        <a:defRPr sz="4783" kern="1200">
          <a:solidFill>
            <a:schemeClr val="tx1"/>
          </a:solidFill>
          <a:latin typeface="+mn-lt"/>
          <a:ea typeface="+mn-ea"/>
          <a:cs typeface="+mn-cs"/>
        </a:defRPr>
      </a:lvl1pPr>
      <a:lvl2pPr marL="1214963" algn="l" defTabSz="2429927" rtl="0" eaLnBrk="1" latinLnBrk="0" hangingPunct="1">
        <a:defRPr sz="4783" kern="1200">
          <a:solidFill>
            <a:schemeClr val="tx1"/>
          </a:solidFill>
          <a:latin typeface="+mn-lt"/>
          <a:ea typeface="+mn-ea"/>
          <a:cs typeface="+mn-cs"/>
        </a:defRPr>
      </a:lvl2pPr>
      <a:lvl3pPr marL="2429927" algn="l" defTabSz="2429927" rtl="0" eaLnBrk="1" latinLnBrk="0" hangingPunct="1">
        <a:defRPr sz="4783" kern="1200">
          <a:solidFill>
            <a:schemeClr val="tx1"/>
          </a:solidFill>
          <a:latin typeface="+mn-lt"/>
          <a:ea typeface="+mn-ea"/>
          <a:cs typeface="+mn-cs"/>
        </a:defRPr>
      </a:lvl3pPr>
      <a:lvl4pPr marL="3644890" algn="l" defTabSz="2429927" rtl="0" eaLnBrk="1" latinLnBrk="0" hangingPunct="1">
        <a:defRPr sz="4783" kern="1200">
          <a:solidFill>
            <a:schemeClr val="tx1"/>
          </a:solidFill>
          <a:latin typeface="+mn-lt"/>
          <a:ea typeface="+mn-ea"/>
          <a:cs typeface="+mn-cs"/>
        </a:defRPr>
      </a:lvl4pPr>
      <a:lvl5pPr marL="4859853" algn="l" defTabSz="2429927" rtl="0" eaLnBrk="1" latinLnBrk="0" hangingPunct="1">
        <a:defRPr sz="4783" kern="1200">
          <a:solidFill>
            <a:schemeClr val="tx1"/>
          </a:solidFill>
          <a:latin typeface="+mn-lt"/>
          <a:ea typeface="+mn-ea"/>
          <a:cs typeface="+mn-cs"/>
        </a:defRPr>
      </a:lvl5pPr>
      <a:lvl6pPr marL="6074816" algn="l" defTabSz="2429927" rtl="0" eaLnBrk="1" latinLnBrk="0" hangingPunct="1">
        <a:defRPr sz="4783" kern="1200">
          <a:solidFill>
            <a:schemeClr val="tx1"/>
          </a:solidFill>
          <a:latin typeface="+mn-lt"/>
          <a:ea typeface="+mn-ea"/>
          <a:cs typeface="+mn-cs"/>
        </a:defRPr>
      </a:lvl6pPr>
      <a:lvl7pPr marL="7289780" algn="l" defTabSz="2429927" rtl="0" eaLnBrk="1" latinLnBrk="0" hangingPunct="1">
        <a:defRPr sz="4783" kern="1200">
          <a:solidFill>
            <a:schemeClr val="tx1"/>
          </a:solidFill>
          <a:latin typeface="+mn-lt"/>
          <a:ea typeface="+mn-ea"/>
          <a:cs typeface="+mn-cs"/>
        </a:defRPr>
      </a:lvl7pPr>
      <a:lvl8pPr marL="8504743" algn="l" defTabSz="2429927" rtl="0" eaLnBrk="1" latinLnBrk="0" hangingPunct="1">
        <a:defRPr sz="4783" kern="1200">
          <a:solidFill>
            <a:schemeClr val="tx1"/>
          </a:solidFill>
          <a:latin typeface="+mn-lt"/>
          <a:ea typeface="+mn-ea"/>
          <a:cs typeface="+mn-cs"/>
        </a:defRPr>
      </a:lvl8pPr>
      <a:lvl9pPr marL="9719706" algn="l" defTabSz="2429927" rtl="0" eaLnBrk="1" latinLnBrk="0" hangingPunct="1">
        <a:defRPr sz="478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aixaDeTexto 1"/>
          <p:cNvSpPr/>
          <p:nvPr/>
        </p:nvSpPr>
        <p:spPr>
          <a:xfrm>
            <a:off x="18900000" y="18854280"/>
            <a:ext cx="12128400" cy="110654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67400" algn="just">
              <a:lnSpc>
                <a:spcPct val="100000"/>
              </a:lnSpc>
              <a:buNone/>
            </a:pPr>
            <a:r>
              <a:rPr lang="pt-BR" sz="3300" b="0" strike="noStrike" spc="-1" dirty="0">
                <a:solidFill>
                  <a:srgbClr val="000000"/>
                </a:solidFill>
                <a:latin typeface="Arial"/>
                <a:ea typeface="DejaVu Sans"/>
              </a:rPr>
              <a:t>		Indicar a conclusão do trabalho, de forma objetiva, concisa e coerente com o(s) objetivo(s) proposto(s).</a:t>
            </a:r>
            <a:endParaRPr lang="pt-BR" sz="3300" b="0" strike="noStrike" spc="-1" dirty="0">
              <a:latin typeface="Arial"/>
            </a:endParaRPr>
          </a:p>
        </p:txBody>
      </p:sp>
      <p:sp>
        <p:nvSpPr>
          <p:cNvPr id="45" name="PlaceHolder 2"/>
          <p:cNvSpPr>
            <a:spLocks noGrp="1"/>
          </p:cNvSpPr>
          <p:nvPr>
            <p:ph/>
          </p:nvPr>
        </p:nvSpPr>
        <p:spPr>
          <a:xfrm>
            <a:off x="2952720" y="6469920"/>
            <a:ext cx="26492760" cy="3185280"/>
          </a:xfrm>
          <a:prstGeom prst="rect">
            <a:avLst/>
          </a:prstGeom>
          <a:noFill/>
          <a:ln w="0">
            <a:noFill/>
          </a:ln>
        </p:spPr>
        <p:txBody>
          <a:bodyPr lIns="0" tIns="0" rIns="0" bIns="0" anchor="t">
            <a:normAutofit/>
          </a:bodyPr>
          <a:lstStyle/>
          <a:p>
            <a:pPr algn="ctr">
              <a:lnSpc>
                <a:spcPct val="90000"/>
              </a:lnSpc>
              <a:spcBef>
                <a:spcPts val="3543"/>
              </a:spcBef>
              <a:buNone/>
              <a:tabLst>
                <a:tab pos="0" algn="l"/>
              </a:tabLst>
            </a:pPr>
            <a:r>
              <a:rPr lang="pt-BR" sz="4400" b="1" strike="noStrike" spc="-1" dirty="0">
                <a:solidFill>
                  <a:srgbClr val="2E0B57"/>
                </a:solidFill>
                <a:latin typeface="Calibri"/>
              </a:rPr>
              <a:t>NOME COMPLETO</a:t>
            </a:r>
            <a:r>
              <a:rPr lang="pt-BR" sz="4400" b="1" strike="noStrike" spc="-1" baseline="30000" dirty="0">
                <a:solidFill>
                  <a:srgbClr val="2E0B57"/>
                </a:solidFill>
                <a:latin typeface="Calibri"/>
              </a:rPr>
              <a:t>1</a:t>
            </a:r>
            <a:r>
              <a:rPr lang="pt-BR" sz="4400" b="1" strike="noStrike" spc="-1" dirty="0">
                <a:solidFill>
                  <a:srgbClr val="2E0B57"/>
                </a:solidFill>
                <a:latin typeface="Calibri"/>
              </a:rPr>
              <a:t>, NOME COMPLETO</a:t>
            </a:r>
            <a:r>
              <a:rPr lang="pt-BR" sz="4400" b="1" strike="noStrike" spc="-1" baseline="30000" dirty="0">
                <a:solidFill>
                  <a:srgbClr val="2E0B57"/>
                </a:solidFill>
                <a:latin typeface="Calibri"/>
              </a:rPr>
              <a:t>2</a:t>
            </a:r>
            <a:r>
              <a:rPr lang="pt-BR" sz="4400" b="1" strike="noStrike" spc="-1" dirty="0">
                <a:solidFill>
                  <a:srgbClr val="2E0B57"/>
                </a:solidFill>
                <a:latin typeface="Calibri"/>
              </a:rPr>
              <a:t>, NOME COMPLETO</a:t>
            </a:r>
            <a:r>
              <a:rPr lang="pt-BR" sz="4400" b="1" strike="noStrike" spc="-1" baseline="30000" dirty="0">
                <a:solidFill>
                  <a:srgbClr val="2E0B57"/>
                </a:solidFill>
                <a:latin typeface="Calibri"/>
              </a:rPr>
              <a:t>3</a:t>
            </a:r>
            <a:r>
              <a:rPr lang="pt-BR" sz="4400" b="1" strike="noStrike" spc="-1" dirty="0">
                <a:solidFill>
                  <a:srgbClr val="2E0B57"/>
                </a:solidFill>
                <a:latin typeface="Calibri"/>
              </a:rPr>
              <a:t>, NOME COMPLETO</a:t>
            </a:r>
            <a:r>
              <a:rPr lang="pt-BR" sz="4400" b="1" strike="noStrike" spc="-1" baseline="30000" dirty="0">
                <a:solidFill>
                  <a:srgbClr val="2E0B57"/>
                </a:solidFill>
                <a:latin typeface="Calibri"/>
              </a:rPr>
              <a:t>4</a:t>
            </a:r>
            <a:r>
              <a:rPr lang="pt-BR" sz="4400" b="1" strike="noStrike" spc="-1" dirty="0">
                <a:solidFill>
                  <a:srgbClr val="2E0B57"/>
                </a:solidFill>
                <a:latin typeface="Calibri"/>
              </a:rPr>
              <a:t>, </a:t>
            </a:r>
            <a:endParaRPr lang="pt-BR" sz="4400" b="0" strike="noStrike" spc="-1" dirty="0">
              <a:latin typeface="Arial"/>
            </a:endParaRPr>
          </a:p>
          <a:p>
            <a:pPr algn="ctr">
              <a:lnSpc>
                <a:spcPct val="90000"/>
              </a:lnSpc>
              <a:spcBef>
                <a:spcPts val="3543"/>
              </a:spcBef>
              <a:buNone/>
              <a:tabLst>
                <a:tab pos="0" algn="l"/>
              </a:tabLst>
            </a:pPr>
            <a:r>
              <a:rPr lang="en-US" sz="2930" b="1" strike="noStrike" spc="-1" dirty="0">
                <a:solidFill>
                  <a:srgbClr val="808080"/>
                </a:solidFill>
                <a:latin typeface="Calibri"/>
              </a:rPr>
              <a:t>1 </a:t>
            </a:r>
            <a:r>
              <a:rPr lang="en-US" sz="2930" b="1" strike="noStrike" spc="-1" dirty="0" err="1">
                <a:solidFill>
                  <a:srgbClr val="808080"/>
                </a:solidFill>
                <a:latin typeface="Calibri"/>
              </a:rPr>
              <a:t>Coordenador</a:t>
            </a:r>
            <a:r>
              <a:rPr lang="en-US" sz="2930" b="1" strike="noStrike" spc="-1" dirty="0">
                <a:solidFill>
                  <a:srgbClr val="808080"/>
                </a:solidFill>
                <a:latin typeface="Calibri"/>
              </a:rPr>
              <a:t>/IF </a:t>
            </a:r>
            <a:r>
              <a:rPr lang="en-US" sz="2930" b="1" strike="noStrike" spc="-1" dirty="0" err="1">
                <a:solidFill>
                  <a:srgbClr val="808080"/>
                </a:solidFill>
                <a:latin typeface="Calibri"/>
              </a:rPr>
              <a:t>Goiano</a:t>
            </a:r>
            <a:r>
              <a:rPr lang="en-US" sz="2930" b="1" strike="noStrike" spc="-1" dirty="0">
                <a:solidFill>
                  <a:srgbClr val="808080"/>
                </a:solidFill>
                <a:latin typeface="Calibri"/>
              </a:rPr>
              <a:t> Campus XXX. </a:t>
            </a:r>
            <a:r>
              <a:rPr lang="pt-BR" sz="2930" b="1" strike="noStrike" spc="-1" dirty="0">
                <a:solidFill>
                  <a:srgbClr val="808080"/>
                </a:solidFill>
                <a:latin typeface="Calibri"/>
              </a:rPr>
              <a:t>E-mail: emailinstitucional@ifgoiano.edu.br ; 2 IF Goiano Campus XXX E-mail: emailinstitucional@ifgoiano.edu.br </a:t>
            </a:r>
            <a:r>
              <a:rPr lang="en-US" sz="2930" b="1" strike="noStrike" spc="-1" dirty="0">
                <a:solidFill>
                  <a:srgbClr val="808080"/>
                </a:solidFill>
                <a:latin typeface="Calibri"/>
              </a:rPr>
              <a:t>; 3 </a:t>
            </a:r>
            <a:r>
              <a:rPr lang="pt-BR" sz="2930" b="1" strike="noStrike" spc="-1" dirty="0">
                <a:solidFill>
                  <a:srgbClr val="808080"/>
                </a:solidFill>
                <a:latin typeface="Calibri"/>
              </a:rPr>
              <a:t>IF Goiano Campus XXX E-mail: emailinstitucional@ifgoiano.edu.br </a:t>
            </a:r>
            <a:r>
              <a:rPr lang="en-US" sz="2930" b="1" strike="noStrike" spc="-1" dirty="0">
                <a:solidFill>
                  <a:srgbClr val="808080"/>
                </a:solidFill>
                <a:latin typeface="Calibri"/>
              </a:rPr>
              <a:t>; 4 IF </a:t>
            </a:r>
            <a:r>
              <a:rPr lang="pt-BR" sz="2930" b="1" strike="noStrike" spc="-1" dirty="0">
                <a:solidFill>
                  <a:srgbClr val="808080"/>
                </a:solidFill>
                <a:latin typeface="Calibri"/>
              </a:rPr>
              <a:t>Goiano Campus XXX E-mail: emailinstitucional@ifgoiano.edu.br ;</a:t>
            </a:r>
            <a:r>
              <a:rPr lang="en-US" sz="2930" b="1" strike="noStrike" spc="-1" dirty="0">
                <a:solidFill>
                  <a:srgbClr val="808080"/>
                </a:solidFill>
                <a:latin typeface="Calibri"/>
              </a:rPr>
              <a:t> </a:t>
            </a:r>
            <a:endParaRPr lang="pt-BR" sz="2930" b="0" strike="noStrike" spc="-1" dirty="0">
              <a:latin typeface="Arial"/>
            </a:endParaRPr>
          </a:p>
        </p:txBody>
      </p:sp>
      <p:sp>
        <p:nvSpPr>
          <p:cNvPr id="44" name="PlaceHolder 1"/>
          <p:cNvSpPr>
            <a:spLocks noGrp="1"/>
          </p:cNvSpPr>
          <p:nvPr>
            <p:ph type="title"/>
          </p:nvPr>
        </p:nvSpPr>
        <p:spPr>
          <a:xfrm>
            <a:off x="3818880" y="719640"/>
            <a:ext cx="26240760" cy="4549320"/>
          </a:xfrm>
          <a:prstGeom prst="rect">
            <a:avLst/>
          </a:prstGeom>
          <a:noFill/>
          <a:ln w="0">
            <a:noFill/>
          </a:ln>
        </p:spPr>
        <p:txBody>
          <a:bodyPr lIns="0" tIns="0" rIns="0" bIns="0" anchor="b">
            <a:normAutofit/>
          </a:bodyPr>
          <a:lstStyle/>
          <a:p>
            <a:pPr algn="ctr">
              <a:lnSpc>
                <a:spcPct val="90000"/>
              </a:lnSpc>
              <a:buNone/>
            </a:pPr>
            <a:r>
              <a:rPr lang="pt-BR" sz="13200" b="1" strike="noStrike" spc="-1" dirty="0">
                <a:latin typeface="Calibri"/>
              </a:rPr>
              <a:t>TÍTULO DO </a:t>
            </a:r>
            <a:r>
              <a:rPr lang="pt-BR" sz="13200" b="1" spc="-1" dirty="0">
                <a:latin typeface="Calibri"/>
              </a:rPr>
              <a:t>TRABALHO CIENTÍFICO/RELATO DE EXPERIÊNCIA</a:t>
            </a:r>
            <a:endParaRPr lang="pt-BR" sz="13200" b="0" strike="noStrike" spc="-1" dirty="0">
              <a:latin typeface="Arial"/>
            </a:endParaRPr>
          </a:p>
        </p:txBody>
      </p:sp>
      <p:sp>
        <p:nvSpPr>
          <p:cNvPr id="46" name="Text Box 4"/>
          <p:cNvSpPr/>
          <p:nvPr/>
        </p:nvSpPr>
        <p:spPr>
          <a:xfrm>
            <a:off x="4981320" y="9746640"/>
            <a:ext cx="9864360" cy="169308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130000"/>
              </a:lnSpc>
              <a:spcBef>
                <a:spcPts val="2580"/>
              </a:spcBef>
              <a:buNone/>
              <a:tabLst>
                <a:tab pos="0" algn="l"/>
                <a:tab pos="447840" algn="l"/>
                <a:tab pos="896760" algn="l"/>
                <a:tab pos="1346040" algn="l"/>
                <a:tab pos="1795320" algn="l"/>
                <a:tab pos="2244600" algn="l"/>
                <a:tab pos="2693880" algn="l"/>
                <a:tab pos="3143160" algn="l"/>
                <a:tab pos="3592440" algn="l"/>
                <a:tab pos="4041720" algn="l"/>
                <a:tab pos="4491000" algn="l"/>
                <a:tab pos="4940280" algn="l"/>
                <a:tab pos="5389560" algn="l"/>
                <a:tab pos="5838840" algn="l"/>
                <a:tab pos="6288120" algn="l"/>
                <a:tab pos="6737400" algn="l"/>
                <a:tab pos="7186680" algn="l"/>
                <a:tab pos="7635960" algn="l"/>
                <a:tab pos="8085240" algn="l"/>
                <a:tab pos="8534520" algn="l"/>
                <a:tab pos="8983800" algn="l"/>
                <a:tab pos="8985240" algn="l"/>
                <a:tab pos="9434520" algn="l"/>
                <a:tab pos="9883800" algn="l"/>
                <a:tab pos="10333080" algn="l"/>
                <a:tab pos="10782360" algn="l"/>
                <a:tab pos="11231640" algn="l"/>
                <a:tab pos="11680920" algn="l"/>
                <a:tab pos="12130200" algn="l"/>
                <a:tab pos="12579480" algn="l"/>
              </a:tabLst>
            </a:pPr>
            <a:r>
              <a:rPr lang="pt-BR" sz="6600" b="1" strike="noStrike" spc="-1">
                <a:solidFill>
                  <a:srgbClr val="2E0B57"/>
                </a:solidFill>
                <a:latin typeface="Calibri"/>
                <a:ea typeface="DejaVu Sans"/>
              </a:rPr>
              <a:t>Introdução</a:t>
            </a:r>
            <a:endParaRPr lang="pt-BR" sz="6600" b="0" strike="noStrike" spc="-1">
              <a:latin typeface="Arial"/>
            </a:endParaRPr>
          </a:p>
        </p:txBody>
      </p:sp>
      <p:sp>
        <p:nvSpPr>
          <p:cNvPr id="47" name="Text Box 5"/>
          <p:cNvSpPr/>
          <p:nvPr/>
        </p:nvSpPr>
        <p:spPr>
          <a:xfrm>
            <a:off x="7379640" y="20323698"/>
            <a:ext cx="5693400" cy="129132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90000"/>
              </a:lnSpc>
              <a:spcBef>
                <a:spcPts val="3249"/>
              </a:spcBef>
              <a:buNone/>
              <a:tabLst>
                <a:tab pos="0" algn="l"/>
                <a:tab pos="447840" algn="l"/>
                <a:tab pos="896760" algn="l"/>
                <a:tab pos="1346040" algn="l"/>
                <a:tab pos="1795320" algn="l"/>
                <a:tab pos="2244600" algn="l"/>
                <a:tab pos="2693880" algn="l"/>
                <a:tab pos="3143160" algn="l"/>
                <a:tab pos="3592440" algn="l"/>
                <a:tab pos="4041720" algn="l"/>
                <a:tab pos="4491000" algn="l"/>
                <a:tab pos="4940280" algn="l"/>
                <a:tab pos="5389560" algn="l"/>
                <a:tab pos="5838840" algn="l"/>
                <a:tab pos="6288120" algn="l"/>
                <a:tab pos="6737400" algn="l"/>
                <a:tab pos="7186680" algn="l"/>
                <a:tab pos="7635960" algn="l"/>
                <a:tab pos="8085240" algn="l"/>
                <a:tab pos="8534520" algn="l"/>
                <a:tab pos="8983800" algn="l"/>
              </a:tabLst>
            </a:pPr>
            <a:r>
              <a:rPr lang="pt-BR" sz="6600" b="1" strike="noStrike" spc="-1">
                <a:solidFill>
                  <a:srgbClr val="2E0B57"/>
                </a:solidFill>
                <a:latin typeface="Calibri"/>
                <a:ea typeface="DejaVu Sans"/>
              </a:rPr>
              <a:t>Metodologia</a:t>
            </a:r>
            <a:endParaRPr lang="pt-BR" sz="6600" b="0" strike="noStrike" spc="-1">
              <a:latin typeface="Arial"/>
            </a:endParaRPr>
          </a:p>
        </p:txBody>
      </p:sp>
      <p:sp>
        <p:nvSpPr>
          <p:cNvPr id="48" name="Text Box 6"/>
          <p:cNvSpPr/>
          <p:nvPr/>
        </p:nvSpPr>
        <p:spPr>
          <a:xfrm>
            <a:off x="4319640" y="15299640"/>
            <a:ext cx="11781360" cy="169308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130000"/>
              </a:lnSpc>
              <a:spcBef>
                <a:spcPts val="2580"/>
              </a:spcBef>
              <a:buNone/>
              <a:tabLst>
                <a:tab pos="0" algn="l"/>
                <a:tab pos="410400" algn="l"/>
                <a:tab pos="822240" algn="l"/>
                <a:tab pos="1234080" algn="l"/>
                <a:tab pos="1645920" algn="l"/>
                <a:tab pos="2057760" algn="l"/>
                <a:tab pos="2469600" algn="l"/>
                <a:tab pos="2881440" algn="l"/>
                <a:tab pos="3293280" algn="l"/>
                <a:tab pos="3705120" algn="l"/>
                <a:tab pos="4116960" algn="l"/>
                <a:tab pos="4528800" algn="l"/>
                <a:tab pos="4940640" algn="l"/>
                <a:tab pos="5352480" algn="l"/>
                <a:tab pos="5764320" algn="l"/>
                <a:tab pos="6176160" algn="l"/>
                <a:tab pos="6588000" algn="l"/>
                <a:tab pos="6999840" algn="l"/>
                <a:tab pos="7411680" algn="l"/>
                <a:tab pos="7823520" algn="l"/>
                <a:tab pos="8235360" algn="l"/>
                <a:tab pos="8236800" algn="l"/>
                <a:tab pos="8648640" algn="l"/>
                <a:tab pos="9060480" algn="l"/>
                <a:tab pos="9472320" algn="l"/>
                <a:tab pos="9884160" algn="l"/>
                <a:tab pos="10296000" algn="l"/>
                <a:tab pos="10707840" algn="l"/>
                <a:tab pos="11119680" algn="l"/>
                <a:tab pos="11531520" algn="l"/>
              </a:tabLst>
            </a:pPr>
            <a:r>
              <a:rPr lang="pt-BR" sz="6600" b="1" strike="noStrike" spc="-1">
                <a:solidFill>
                  <a:srgbClr val="2E0B57"/>
                </a:solidFill>
                <a:latin typeface="Calibri"/>
                <a:ea typeface="DejaVu Sans"/>
              </a:rPr>
              <a:t>Objetivo</a:t>
            </a:r>
            <a:endParaRPr lang="pt-BR" sz="6600" b="0" strike="noStrike" spc="-1">
              <a:latin typeface="Arial"/>
            </a:endParaRPr>
          </a:p>
        </p:txBody>
      </p:sp>
      <p:sp>
        <p:nvSpPr>
          <p:cNvPr id="49" name="Text Box 7"/>
          <p:cNvSpPr/>
          <p:nvPr/>
        </p:nvSpPr>
        <p:spPr>
          <a:xfrm>
            <a:off x="18238320" y="10366560"/>
            <a:ext cx="11821320" cy="169308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130000"/>
              </a:lnSpc>
              <a:spcBef>
                <a:spcPts val="2580"/>
              </a:spcBef>
              <a:buNone/>
              <a:tabLst>
                <a:tab pos="0" algn="l"/>
                <a:tab pos="410400" algn="l"/>
                <a:tab pos="822240" algn="l"/>
                <a:tab pos="1234080" algn="l"/>
                <a:tab pos="1645920" algn="l"/>
                <a:tab pos="2057760" algn="l"/>
                <a:tab pos="2469600" algn="l"/>
                <a:tab pos="2881440" algn="l"/>
                <a:tab pos="3293280" algn="l"/>
                <a:tab pos="3705120" algn="l"/>
                <a:tab pos="4116960" algn="l"/>
                <a:tab pos="4528800" algn="l"/>
                <a:tab pos="4940640" algn="l"/>
                <a:tab pos="5352480" algn="l"/>
                <a:tab pos="5764320" algn="l"/>
                <a:tab pos="6176160" algn="l"/>
                <a:tab pos="6588000" algn="l"/>
                <a:tab pos="6999840" algn="l"/>
                <a:tab pos="7411680" algn="l"/>
                <a:tab pos="7823520" algn="l"/>
                <a:tab pos="8235360" algn="l"/>
                <a:tab pos="8236800" algn="l"/>
                <a:tab pos="8648640" algn="l"/>
                <a:tab pos="9060480" algn="l"/>
                <a:tab pos="9472320" algn="l"/>
                <a:tab pos="9884160" algn="l"/>
                <a:tab pos="10296000" algn="l"/>
                <a:tab pos="10707840" algn="l"/>
                <a:tab pos="11119680" algn="l"/>
                <a:tab pos="11531520" algn="l"/>
              </a:tabLst>
            </a:pPr>
            <a:r>
              <a:rPr lang="pt-BR" sz="6600" b="1" strike="noStrike" spc="-1">
                <a:solidFill>
                  <a:srgbClr val="2E0B57"/>
                </a:solidFill>
                <a:latin typeface="Calibri"/>
                <a:ea typeface="DejaVu Sans"/>
              </a:rPr>
              <a:t>Resultados</a:t>
            </a:r>
            <a:endParaRPr lang="pt-BR" sz="6600" b="0" strike="noStrike" spc="-1">
              <a:latin typeface="Arial"/>
            </a:endParaRPr>
          </a:p>
        </p:txBody>
      </p:sp>
      <p:sp>
        <p:nvSpPr>
          <p:cNvPr id="50" name="Text Box 8"/>
          <p:cNvSpPr/>
          <p:nvPr/>
        </p:nvSpPr>
        <p:spPr>
          <a:xfrm>
            <a:off x="18763920" y="17099640"/>
            <a:ext cx="11413080" cy="169380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130000"/>
              </a:lnSpc>
              <a:spcBef>
                <a:spcPts val="2580"/>
              </a:spcBef>
              <a:buNone/>
              <a:tabLst>
                <a:tab pos="0" algn="l"/>
                <a:tab pos="410400" algn="l"/>
                <a:tab pos="822240" algn="l"/>
                <a:tab pos="1234080" algn="l"/>
                <a:tab pos="1645920" algn="l"/>
                <a:tab pos="2057760" algn="l"/>
                <a:tab pos="2469600" algn="l"/>
                <a:tab pos="2881440" algn="l"/>
                <a:tab pos="3293280" algn="l"/>
                <a:tab pos="3705120" algn="l"/>
                <a:tab pos="4116960" algn="l"/>
                <a:tab pos="4528800" algn="l"/>
                <a:tab pos="4940640" algn="l"/>
                <a:tab pos="5352480" algn="l"/>
                <a:tab pos="5764320" algn="l"/>
                <a:tab pos="6176160" algn="l"/>
                <a:tab pos="6588000" algn="l"/>
                <a:tab pos="6999840" algn="l"/>
                <a:tab pos="7411680" algn="l"/>
                <a:tab pos="7823520" algn="l"/>
                <a:tab pos="8235360" algn="l"/>
                <a:tab pos="8236800" algn="l"/>
                <a:tab pos="8648640" algn="l"/>
                <a:tab pos="9060480" algn="l"/>
                <a:tab pos="9472320" algn="l"/>
                <a:tab pos="9884160" algn="l"/>
                <a:tab pos="10296000" algn="l"/>
                <a:tab pos="10707840" algn="l"/>
                <a:tab pos="11119680" algn="l"/>
                <a:tab pos="11531520" algn="l"/>
              </a:tabLst>
            </a:pPr>
            <a:r>
              <a:rPr lang="pt-BR" sz="6600" b="1" strike="noStrike" spc="-1">
                <a:solidFill>
                  <a:srgbClr val="2E0B57"/>
                </a:solidFill>
                <a:latin typeface="Calibri"/>
                <a:ea typeface="DejaVu Sans"/>
              </a:rPr>
              <a:t>Conclusão</a:t>
            </a:r>
            <a:endParaRPr lang="pt-BR" sz="6600" b="0" strike="noStrike" spc="-1">
              <a:latin typeface="Arial"/>
            </a:endParaRPr>
          </a:p>
        </p:txBody>
      </p:sp>
      <p:sp>
        <p:nvSpPr>
          <p:cNvPr id="51" name="Text Box 10"/>
          <p:cNvSpPr/>
          <p:nvPr/>
        </p:nvSpPr>
        <p:spPr>
          <a:xfrm>
            <a:off x="4319640" y="17459640"/>
            <a:ext cx="11724120" cy="209556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marL="167400" algn="just">
              <a:lnSpc>
                <a:spcPct val="100000"/>
              </a:lnSpc>
              <a:buNone/>
              <a:tabLst>
                <a:tab pos="182520" algn="l"/>
                <a:tab pos="630360" algn="l"/>
                <a:tab pos="1079640" algn="l"/>
                <a:tab pos="1528920" algn="l"/>
                <a:tab pos="1978200" algn="l"/>
                <a:tab pos="2427120" algn="l"/>
                <a:tab pos="2876400" algn="l"/>
                <a:tab pos="3325680" algn="l"/>
                <a:tab pos="3774960" algn="l"/>
                <a:tab pos="4224240" algn="l"/>
                <a:tab pos="4673520" algn="l"/>
                <a:tab pos="5122800" algn="l"/>
                <a:tab pos="5572080" algn="l"/>
                <a:tab pos="6021360" algn="l"/>
                <a:tab pos="6470640" algn="l"/>
                <a:tab pos="6919920" algn="l"/>
                <a:tab pos="7369200" algn="l"/>
                <a:tab pos="7818480" algn="l"/>
                <a:tab pos="8267760" algn="l"/>
                <a:tab pos="8717040" algn="l"/>
                <a:tab pos="9166320" algn="l"/>
                <a:tab pos="9434520" algn="l"/>
                <a:tab pos="9883800" algn="l"/>
                <a:tab pos="10333080" algn="l"/>
                <a:tab pos="10782360" algn="l"/>
                <a:tab pos="11231640" algn="l"/>
                <a:tab pos="11680920" algn="l"/>
                <a:tab pos="12130200" algn="l"/>
                <a:tab pos="12579480" algn="l"/>
                <a:tab pos="13028760" algn="l"/>
                <a:tab pos="13478040" algn="l"/>
                <a:tab pos="13926960" algn="l"/>
              </a:tabLst>
            </a:pPr>
            <a:r>
              <a:rPr lang="pt-BR" sz="3300" b="0" strike="noStrike" spc="-1">
                <a:solidFill>
                  <a:srgbClr val="000000"/>
                </a:solidFill>
                <a:latin typeface="Arial"/>
                <a:ea typeface="Lucida Sans Unicode"/>
              </a:rPr>
              <a:t>   Os objetivos constituem a finalidade de um trabalho científico, ou seja, o que se pretende atingir com a realização da pesquisa.</a:t>
            </a:r>
            <a:endParaRPr lang="pt-BR" sz="3300" b="0" strike="noStrike" spc="-1">
              <a:latin typeface="Arial"/>
            </a:endParaRPr>
          </a:p>
          <a:p>
            <a:pPr marL="167400" algn="just">
              <a:lnSpc>
                <a:spcPct val="100000"/>
              </a:lnSpc>
              <a:buNone/>
              <a:tabLst>
                <a:tab pos="182520" algn="l"/>
                <a:tab pos="630360" algn="l"/>
                <a:tab pos="1079640" algn="l"/>
                <a:tab pos="1528920" algn="l"/>
                <a:tab pos="1978200" algn="l"/>
                <a:tab pos="2427120" algn="l"/>
                <a:tab pos="2876400" algn="l"/>
                <a:tab pos="3325680" algn="l"/>
                <a:tab pos="3774960" algn="l"/>
                <a:tab pos="4224240" algn="l"/>
                <a:tab pos="4673520" algn="l"/>
                <a:tab pos="5122800" algn="l"/>
                <a:tab pos="5572080" algn="l"/>
                <a:tab pos="6021360" algn="l"/>
                <a:tab pos="6470640" algn="l"/>
                <a:tab pos="6919920" algn="l"/>
                <a:tab pos="7369200" algn="l"/>
                <a:tab pos="7818480" algn="l"/>
                <a:tab pos="8267760" algn="l"/>
                <a:tab pos="8717040" algn="l"/>
                <a:tab pos="9166320" algn="l"/>
                <a:tab pos="9434520" algn="l"/>
                <a:tab pos="9883800" algn="l"/>
                <a:tab pos="10333080" algn="l"/>
                <a:tab pos="10782360" algn="l"/>
                <a:tab pos="11231640" algn="l"/>
                <a:tab pos="11680920" algn="l"/>
                <a:tab pos="12130200" algn="l"/>
                <a:tab pos="12579480" algn="l"/>
                <a:tab pos="13028760" algn="l"/>
                <a:tab pos="13478040" algn="l"/>
                <a:tab pos="13926960" algn="l"/>
              </a:tabLst>
            </a:pPr>
            <a:endParaRPr lang="pt-BR" sz="3300" b="0" strike="noStrike" spc="-1">
              <a:latin typeface="Arial"/>
            </a:endParaRPr>
          </a:p>
        </p:txBody>
      </p:sp>
      <p:sp>
        <p:nvSpPr>
          <p:cNvPr id="52" name="Text Box 11"/>
          <p:cNvSpPr/>
          <p:nvPr/>
        </p:nvSpPr>
        <p:spPr>
          <a:xfrm>
            <a:off x="3818880" y="11362320"/>
            <a:ext cx="11928960" cy="310140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marL="167400" algn="just">
              <a:lnSpc>
                <a:spcPct val="100000"/>
              </a:lnSpc>
              <a:buNone/>
              <a:tabLst>
                <a:tab pos="182520" algn="l"/>
                <a:tab pos="630360" algn="l"/>
                <a:tab pos="1079640" algn="l"/>
                <a:tab pos="1528920" algn="l"/>
                <a:tab pos="1978200" algn="l"/>
                <a:tab pos="2427120" algn="l"/>
                <a:tab pos="2876400" algn="l"/>
                <a:tab pos="3325680" algn="l"/>
                <a:tab pos="3774960" algn="l"/>
                <a:tab pos="4224240" algn="l"/>
                <a:tab pos="4673520" algn="l"/>
                <a:tab pos="5122800" algn="l"/>
                <a:tab pos="5572080" algn="l"/>
                <a:tab pos="6021360" algn="l"/>
                <a:tab pos="6470640" algn="l"/>
                <a:tab pos="6919920" algn="l"/>
                <a:tab pos="7369200" algn="l"/>
                <a:tab pos="7818480" algn="l"/>
                <a:tab pos="8267760" algn="l"/>
                <a:tab pos="8717040" algn="l"/>
                <a:tab pos="9166320" algn="l"/>
                <a:tab pos="9434520" algn="l"/>
                <a:tab pos="9883800" algn="l"/>
                <a:tab pos="10333080" algn="l"/>
                <a:tab pos="10782360" algn="l"/>
                <a:tab pos="11231640" algn="l"/>
                <a:tab pos="11680920" algn="l"/>
                <a:tab pos="12130200" algn="l"/>
                <a:tab pos="12579480" algn="l"/>
                <a:tab pos="13028760" algn="l"/>
                <a:tab pos="13478040" algn="l"/>
                <a:tab pos="13926960" algn="l"/>
              </a:tabLst>
            </a:pPr>
            <a:r>
              <a:rPr lang="pt-BR" sz="3300" b="0" strike="noStrike" spc="-1">
                <a:solidFill>
                  <a:srgbClr val="000000"/>
                </a:solidFill>
                <a:latin typeface="Arial"/>
                <a:ea typeface="Arial Unicode MS"/>
              </a:rPr>
              <a:t>	  A introdução é o local em que o autor informa o que foi pesquisado e o porquê da investigação, descreve aspectos particulares da pesquisa, tais como a justificativa para a sua realização, a originalidade e a lógica que guiou a investigação. Algumas questões auxiliam na redação. De que trata o estudo? Por que foi feito?</a:t>
            </a:r>
            <a:endParaRPr lang="pt-BR" sz="3300" b="0" strike="noStrike" spc="-1">
              <a:latin typeface="Arial"/>
            </a:endParaRPr>
          </a:p>
        </p:txBody>
      </p:sp>
      <p:sp>
        <p:nvSpPr>
          <p:cNvPr id="53" name="Text Box 13"/>
          <p:cNvSpPr/>
          <p:nvPr/>
        </p:nvSpPr>
        <p:spPr>
          <a:xfrm>
            <a:off x="19080000" y="19800000"/>
            <a:ext cx="11413080" cy="35964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algn="just">
              <a:lnSpc>
                <a:spcPct val="100000"/>
              </a:lnSpc>
              <a:buNone/>
              <a:tabLst>
                <a:tab pos="0" algn="l"/>
                <a:tab pos="447840" algn="l"/>
                <a:tab pos="896760" algn="l"/>
                <a:tab pos="1346040" algn="l"/>
                <a:tab pos="1795320" algn="l"/>
                <a:tab pos="2244600" algn="l"/>
                <a:tab pos="2693880" algn="l"/>
                <a:tab pos="3143160" algn="l"/>
                <a:tab pos="3592440" algn="l"/>
                <a:tab pos="4041720" algn="l"/>
                <a:tab pos="4491000" algn="l"/>
                <a:tab pos="4940280" algn="l"/>
                <a:tab pos="5389560" algn="l"/>
                <a:tab pos="5838840" algn="l"/>
                <a:tab pos="6288120" algn="l"/>
                <a:tab pos="6737400" algn="l"/>
                <a:tab pos="7186680" algn="l"/>
                <a:tab pos="7635960" algn="l"/>
                <a:tab pos="8085240" algn="l"/>
                <a:tab pos="8534520" algn="l"/>
                <a:tab pos="8983800" algn="l"/>
                <a:tab pos="8985240" algn="l"/>
                <a:tab pos="9434520" algn="l"/>
                <a:tab pos="9883800" algn="l"/>
                <a:tab pos="10333080" algn="l"/>
                <a:tab pos="10782360" algn="l"/>
                <a:tab pos="11231640" algn="l"/>
                <a:tab pos="11680920" algn="l"/>
                <a:tab pos="12130200" algn="l"/>
                <a:tab pos="12579480" algn="l"/>
                <a:tab pos="13028760" algn="l"/>
                <a:tab pos="13478040" algn="l"/>
              </a:tabLst>
            </a:pPr>
            <a:r>
              <a:rPr lang="pt-BR" sz="1800" b="0" strike="noStrike" spc="-1">
                <a:solidFill>
                  <a:srgbClr val="000000"/>
                </a:solidFill>
                <a:latin typeface="Arial"/>
                <a:ea typeface="ArialMT"/>
              </a:rPr>
              <a:t>    </a:t>
            </a:r>
            <a:endParaRPr lang="pt-BR" sz="1800" b="0" strike="noStrike" spc="-1">
              <a:latin typeface="Arial"/>
            </a:endParaRPr>
          </a:p>
        </p:txBody>
      </p:sp>
      <p:sp>
        <p:nvSpPr>
          <p:cNvPr id="54" name="Text Box 17"/>
          <p:cNvSpPr/>
          <p:nvPr/>
        </p:nvSpPr>
        <p:spPr>
          <a:xfrm>
            <a:off x="3959640" y="22319640"/>
            <a:ext cx="12240000" cy="410652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algn="just">
              <a:lnSpc>
                <a:spcPct val="100000"/>
              </a:lnSpc>
              <a:buNone/>
              <a:tabLst>
                <a:tab pos="0" algn="l"/>
                <a:tab pos="716040" algn="l"/>
                <a:tab pos="1440000" algn="l"/>
                <a:tab pos="2163600" algn="l"/>
                <a:tab pos="2887560" algn="l"/>
                <a:tab pos="3611520" algn="l"/>
                <a:tab pos="4343400" algn="l"/>
                <a:tab pos="5059440" algn="l"/>
                <a:tab pos="5783400" algn="l"/>
                <a:tab pos="6507000" algn="l"/>
                <a:tab pos="7230960" algn="l"/>
                <a:tab pos="7954920" algn="l"/>
                <a:tab pos="8686800" algn="l"/>
                <a:tab pos="9402840" algn="l"/>
                <a:tab pos="10126800" algn="l"/>
                <a:tab pos="10850400" algn="l"/>
                <a:tab pos="11574360" algn="l"/>
                <a:tab pos="12298320" algn="l"/>
                <a:tab pos="13030200" algn="l"/>
                <a:tab pos="13750920" algn="l"/>
                <a:tab pos="14473080" algn="l"/>
                <a:tab pos="14474880" algn="l"/>
                <a:tab pos="14824080" algn="l"/>
                <a:tab pos="14825520" algn="l"/>
              </a:tabLst>
            </a:pPr>
            <a:r>
              <a:rPr lang="pt-BR" sz="3300" b="0" strike="noStrike" spc="-1" dirty="0">
                <a:solidFill>
                  <a:srgbClr val="000000"/>
                </a:solidFill>
                <a:latin typeface="Arial"/>
                <a:ea typeface="Arial Unicode MS"/>
              </a:rPr>
              <a:t>      O objetivo desta seção é descrever os materiais utilizados em sua pesquisa e os métodos por meio dos quais ele foi realizado. Procure responder todas as questões básicas como você conduziu seu estudo, para que outro cientista possa reproduzir sua pesquisa. Basicamente responda as perguntas: Como, quando e onde você conduziu seu estudo? Quais equipamentos foram utilizados? Quais os procedimentos adotados?</a:t>
            </a:r>
            <a:endParaRPr lang="pt-BR" sz="3300" b="0" strike="noStrike" spc="-1" dirty="0">
              <a:latin typeface="Arial"/>
            </a:endParaRPr>
          </a:p>
        </p:txBody>
      </p:sp>
      <p:sp>
        <p:nvSpPr>
          <p:cNvPr id="55" name="Text Box 7"/>
          <p:cNvSpPr/>
          <p:nvPr/>
        </p:nvSpPr>
        <p:spPr>
          <a:xfrm>
            <a:off x="18844200" y="27296229"/>
            <a:ext cx="12835800" cy="1693080"/>
          </a:xfrm>
          <a:prstGeom prst="rect">
            <a:avLst/>
          </a:prstGeom>
          <a:noFill/>
          <a:ln w="0">
            <a:noFill/>
          </a:ln>
        </p:spPr>
        <p:style>
          <a:lnRef idx="0">
            <a:scrgbClr r="0" g="0" b="0"/>
          </a:lnRef>
          <a:fillRef idx="0">
            <a:scrgbClr r="0" g="0" b="0"/>
          </a:fillRef>
          <a:effectRef idx="0">
            <a:scrgbClr r="0" g="0" b="0"/>
          </a:effectRef>
          <a:fontRef idx="minor"/>
        </p:style>
        <p:txBody>
          <a:bodyPr lIns="371880" tIns="193320" rIns="371880" bIns="193320" anchor="t">
            <a:spAutoFit/>
          </a:bodyPr>
          <a:lstStyle/>
          <a:p>
            <a:pPr algn="ctr">
              <a:lnSpc>
                <a:spcPct val="130000"/>
              </a:lnSpc>
              <a:spcBef>
                <a:spcPts val="2580"/>
              </a:spcBef>
              <a:buNone/>
              <a:tabLst>
                <a:tab pos="0" algn="l"/>
                <a:tab pos="410400" algn="l"/>
                <a:tab pos="822240" algn="l"/>
                <a:tab pos="1234080" algn="l"/>
                <a:tab pos="1645920" algn="l"/>
                <a:tab pos="2057760" algn="l"/>
                <a:tab pos="2469600" algn="l"/>
                <a:tab pos="2881440" algn="l"/>
                <a:tab pos="3293280" algn="l"/>
                <a:tab pos="3705120" algn="l"/>
                <a:tab pos="4116960" algn="l"/>
                <a:tab pos="4528800" algn="l"/>
                <a:tab pos="4940640" algn="l"/>
                <a:tab pos="5352480" algn="l"/>
                <a:tab pos="5764320" algn="l"/>
                <a:tab pos="6176160" algn="l"/>
                <a:tab pos="6588000" algn="l"/>
                <a:tab pos="6999840" algn="l"/>
                <a:tab pos="7411680" algn="l"/>
                <a:tab pos="7823520" algn="l"/>
                <a:tab pos="8235360" algn="l"/>
                <a:tab pos="8236800" algn="l"/>
                <a:tab pos="8648640" algn="l"/>
                <a:tab pos="9060480" algn="l"/>
                <a:tab pos="9472320" algn="l"/>
                <a:tab pos="9884160" algn="l"/>
                <a:tab pos="10296000" algn="l"/>
                <a:tab pos="10707840" algn="l"/>
                <a:tab pos="11119680" algn="l"/>
                <a:tab pos="11531520" algn="l"/>
              </a:tabLst>
            </a:pPr>
            <a:r>
              <a:rPr lang="pt-BR" sz="6600" b="1" strike="noStrike" spc="-1" dirty="0">
                <a:solidFill>
                  <a:srgbClr val="2E0B57"/>
                </a:solidFill>
                <a:latin typeface="Calibri"/>
                <a:ea typeface="DejaVu Sans"/>
              </a:rPr>
              <a:t>Agradecimentos (opcional)</a:t>
            </a:r>
            <a:endParaRPr lang="pt-BR" sz="6600" b="0" strike="noStrike" spc="-1" dirty="0">
              <a:latin typeface="Arial"/>
            </a:endParaRPr>
          </a:p>
        </p:txBody>
      </p:sp>
      <p:sp>
        <p:nvSpPr>
          <p:cNvPr id="56" name="Text Box 13"/>
          <p:cNvSpPr/>
          <p:nvPr/>
        </p:nvSpPr>
        <p:spPr>
          <a:xfrm>
            <a:off x="18297004" y="29500356"/>
            <a:ext cx="12529800" cy="159336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algn="just">
              <a:lnSpc>
                <a:spcPct val="100000"/>
              </a:lnSpc>
              <a:buNone/>
              <a:tabLst>
                <a:tab pos="0" algn="l"/>
                <a:tab pos="447840" algn="l"/>
                <a:tab pos="896760" algn="l"/>
                <a:tab pos="1346040" algn="l"/>
                <a:tab pos="1795320" algn="l"/>
                <a:tab pos="2244600" algn="l"/>
                <a:tab pos="2693880" algn="l"/>
                <a:tab pos="3143160" algn="l"/>
                <a:tab pos="3592440" algn="l"/>
                <a:tab pos="4041720" algn="l"/>
                <a:tab pos="4491000" algn="l"/>
                <a:tab pos="4940280" algn="l"/>
                <a:tab pos="5389560" algn="l"/>
                <a:tab pos="5838840" algn="l"/>
                <a:tab pos="6288120" algn="l"/>
                <a:tab pos="6737400" algn="l"/>
                <a:tab pos="7186680" algn="l"/>
                <a:tab pos="7635960" algn="l"/>
                <a:tab pos="8085240" algn="l"/>
                <a:tab pos="8534520" algn="l"/>
                <a:tab pos="8983800" algn="l"/>
                <a:tab pos="8985240" algn="l"/>
                <a:tab pos="9434520" algn="l"/>
                <a:tab pos="9883800" algn="l"/>
                <a:tab pos="10333080" algn="l"/>
                <a:tab pos="10782360" algn="l"/>
                <a:tab pos="11231640" algn="l"/>
                <a:tab pos="11680920" algn="l"/>
                <a:tab pos="12130200" algn="l"/>
                <a:tab pos="12579480" algn="l"/>
                <a:tab pos="13028760" algn="l"/>
                <a:tab pos="13478040" algn="l"/>
              </a:tabLst>
            </a:pPr>
            <a:r>
              <a:rPr lang="pt-BR" sz="3300" b="0" strike="noStrike" spc="-1" dirty="0">
                <a:solidFill>
                  <a:srgbClr val="000000"/>
                </a:solidFill>
                <a:latin typeface="Arial"/>
                <a:ea typeface="ArialMT"/>
              </a:rPr>
              <a:t>      Agradecimento às instituições  (IF Goiano, FAPEG, FINEP), pelo apoio e financiamento de materiais e  </a:t>
            </a:r>
            <a:r>
              <a:rPr lang="pt-BR" sz="3300" b="0" strike="noStrike" spc="-1" dirty="0" err="1">
                <a:solidFill>
                  <a:srgbClr val="000000"/>
                </a:solidFill>
                <a:latin typeface="Arial"/>
                <a:ea typeface="ArialMT"/>
              </a:rPr>
              <a:t>e</a:t>
            </a:r>
            <a:r>
              <a:rPr lang="pt-BR" sz="3300" b="0" strike="noStrike" spc="-1" dirty="0">
                <a:solidFill>
                  <a:srgbClr val="000000"/>
                </a:solidFill>
                <a:latin typeface="Arial"/>
                <a:ea typeface="ArialMT"/>
              </a:rPr>
              <a:t> das bolsas dos estudantes envolvidos na proposta, caso haja.</a:t>
            </a:r>
            <a:endParaRPr lang="pt-BR" sz="3300" b="0" strike="noStrike" spc="-1" dirty="0">
              <a:latin typeface="Arial"/>
            </a:endParaRPr>
          </a:p>
        </p:txBody>
      </p:sp>
      <p:sp>
        <p:nvSpPr>
          <p:cNvPr id="57" name="CaixaDeTexto 16"/>
          <p:cNvSpPr/>
          <p:nvPr/>
        </p:nvSpPr>
        <p:spPr>
          <a:xfrm>
            <a:off x="18286560" y="12845880"/>
            <a:ext cx="12128400" cy="310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67400" algn="just">
              <a:lnSpc>
                <a:spcPct val="100000"/>
              </a:lnSpc>
              <a:buNone/>
            </a:pPr>
            <a:r>
              <a:rPr lang="pt-BR" sz="3300" b="0" strike="noStrike" spc="-1">
                <a:solidFill>
                  <a:srgbClr val="000000"/>
                </a:solidFill>
                <a:latin typeface="Arial"/>
                <a:ea typeface="DejaVu Sans"/>
              </a:rPr>
              <a:t>		Descrever os principais resultados alcançados a partir dos objetivos definidos e da metodologia aplicada. Os resultados poderão ser apresentados na forma de texto, gráficos, figuras, fluxogramas, entre outros elementos que demonstrem a realização da atividade, e os principais resultados alcançados.</a:t>
            </a:r>
            <a:endParaRPr lang="pt-BR" sz="3300" b="0" strike="noStrike" spc="-1">
              <a:latin typeface="Arial"/>
            </a:endParaRPr>
          </a:p>
          <a:p>
            <a:pPr marL="167400" algn="just">
              <a:lnSpc>
                <a:spcPct val="100000"/>
              </a:lnSpc>
              <a:buNone/>
            </a:pPr>
            <a:r>
              <a:rPr lang="pt-BR" sz="3300" b="0" strike="noStrike" spc="-1">
                <a:solidFill>
                  <a:srgbClr val="000000"/>
                </a:solidFill>
                <a:latin typeface="Arial"/>
                <a:ea typeface="DejaVu Sans"/>
              </a:rPr>
              <a:t> 		 </a:t>
            </a:r>
            <a:endParaRPr lang="pt-BR" sz="3300" b="0" strike="noStrike" spc="-1">
              <a:latin typeface="Arial"/>
            </a:endParaRPr>
          </a:p>
        </p:txBody>
      </p:sp>
      <p:sp>
        <p:nvSpPr>
          <p:cNvPr id="58" name="CaixaDeTexto 57"/>
          <p:cNvSpPr txBox="1"/>
          <p:nvPr/>
        </p:nvSpPr>
        <p:spPr>
          <a:xfrm>
            <a:off x="20880000" y="22694657"/>
            <a:ext cx="8460000" cy="1755000"/>
          </a:xfrm>
          <a:prstGeom prst="rect">
            <a:avLst/>
          </a:prstGeom>
          <a:noFill/>
          <a:ln w="0">
            <a:noFill/>
          </a:ln>
        </p:spPr>
        <p:txBody>
          <a:bodyPr lIns="90000" tIns="45000" rIns="90000" bIns="45000" anchor="t">
            <a:noAutofit/>
          </a:bodyPr>
          <a:lstStyle/>
          <a:p>
            <a:r>
              <a:rPr lang="pt-BR" sz="6600" b="1" strike="noStrike" spc="-1">
                <a:solidFill>
                  <a:srgbClr val="2E0B57"/>
                </a:solidFill>
                <a:latin typeface="Calibri"/>
                <a:ea typeface="DejaVu Sans"/>
              </a:rPr>
              <a:t>           Referências</a:t>
            </a:r>
            <a:endParaRPr lang="pt-BR" sz="6600" b="0" strike="noStrike" spc="-1">
              <a:latin typeface="Arial"/>
            </a:endParaRPr>
          </a:p>
        </p:txBody>
      </p:sp>
      <p:sp>
        <p:nvSpPr>
          <p:cNvPr id="59" name="Text Box 1"/>
          <p:cNvSpPr/>
          <p:nvPr/>
        </p:nvSpPr>
        <p:spPr>
          <a:xfrm>
            <a:off x="19186920" y="24612172"/>
            <a:ext cx="11413080" cy="1090440"/>
          </a:xfrm>
          <a:prstGeom prst="rect">
            <a:avLst/>
          </a:prstGeom>
          <a:noFill/>
          <a:ln w="0">
            <a:noFill/>
          </a:ln>
        </p:spPr>
        <p:style>
          <a:lnRef idx="0">
            <a:scrgbClr r="0" g="0" b="0"/>
          </a:lnRef>
          <a:fillRef idx="0">
            <a:scrgbClr r="0" g="0" b="0"/>
          </a:fillRef>
          <a:effectRef idx="0">
            <a:scrgbClr r="0" g="0" b="0"/>
          </a:effectRef>
          <a:fontRef idx="minor"/>
        </p:style>
        <p:txBody>
          <a:bodyPr lIns="82440" tIns="42840" rIns="82440" bIns="42840" anchor="t">
            <a:spAutoFit/>
          </a:bodyPr>
          <a:lstStyle/>
          <a:p>
            <a:pPr algn="just">
              <a:lnSpc>
                <a:spcPct val="100000"/>
              </a:lnSpc>
              <a:buNone/>
              <a:tabLst>
                <a:tab pos="0" algn="l"/>
                <a:tab pos="447840" algn="l"/>
                <a:tab pos="896760" algn="l"/>
                <a:tab pos="1346040" algn="l"/>
                <a:tab pos="1795320" algn="l"/>
                <a:tab pos="2244600" algn="l"/>
                <a:tab pos="2693880" algn="l"/>
                <a:tab pos="3143160" algn="l"/>
                <a:tab pos="3592440" algn="l"/>
                <a:tab pos="4041720" algn="l"/>
                <a:tab pos="4491000" algn="l"/>
                <a:tab pos="4940280" algn="l"/>
                <a:tab pos="5389560" algn="l"/>
                <a:tab pos="5838840" algn="l"/>
                <a:tab pos="6288120" algn="l"/>
                <a:tab pos="6737400" algn="l"/>
                <a:tab pos="7186680" algn="l"/>
                <a:tab pos="7635960" algn="l"/>
                <a:tab pos="8085240" algn="l"/>
                <a:tab pos="8534520" algn="l"/>
                <a:tab pos="8983800" algn="l"/>
                <a:tab pos="8985240" algn="l"/>
                <a:tab pos="9434520" algn="l"/>
                <a:tab pos="9883800" algn="l"/>
                <a:tab pos="10333080" algn="l"/>
                <a:tab pos="10782360" algn="l"/>
                <a:tab pos="11231640" algn="l"/>
                <a:tab pos="11680920" algn="l"/>
                <a:tab pos="12130200" algn="l"/>
                <a:tab pos="12579480" algn="l"/>
                <a:tab pos="13028760" algn="l"/>
                <a:tab pos="13478040" algn="l"/>
              </a:tabLst>
            </a:pPr>
            <a:r>
              <a:rPr lang="pt-BR" sz="3300" b="0" strike="noStrike" spc="-1" dirty="0">
                <a:solidFill>
                  <a:srgbClr val="000000"/>
                </a:solidFill>
                <a:latin typeface="Arial"/>
                <a:ea typeface="ArialMT"/>
              </a:rPr>
              <a:t>     De acordo com as normas da ABNT, caso seja citada no texto do pôster.</a:t>
            </a:r>
            <a:endParaRPr lang="pt-BR" sz="3300" b="0" strike="noStrike" spc="-1" dirty="0">
              <a:latin typeface="Arial"/>
            </a:endParaRPr>
          </a:p>
        </p:txBody>
      </p:sp>
      <p:sp>
        <p:nvSpPr>
          <p:cNvPr id="3" name="CaixaDeTexto 2">
            <a:extLst>
              <a:ext uri="{FF2B5EF4-FFF2-40B4-BE49-F238E27FC236}">
                <a16:creationId xmlns:a16="http://schemas.microsoft.com/office/drawing/2014/main" id="{1742A80A-63AC-EEB2-C9E2-2B72B2011836}"/>
              </a:ext>
            </a:extLst>
          </p:cNvPr>
          <p:cNvSpPr txBox="1"/>
          <p:nvPr/>
        </p:nvSpPr>
        <p:spPr>
          <a:xfrm>
            <a:off x="2952720" y="37133076"/>
            <a:ext cx="26920646" cy="1107996"/>
          </a:xfrm>
          <a:prstGeom prst="rect">
            <a:avLst/>
          </a:prstGeom>
          <a:noFill/>
        </p:spPr>
        <p:txBody>
          <a:bodyPr wrap="square" rtlCol="0">
            <a:spAutoFit/>
          </a:bodyPr>
          <a:lstStyle/>
          <a:p>
            <a:pPr algn="ctr"/>
            <a:r>
              <a:rPr lang="pt-BR" sz="3300" dirty="0">
                <a:latin typeface="Arial" panose="020B0604020202020204" pitchFamily="34" charset="0"/>
                <a:cs typeface="Arial" panose="020B0604020202020204" pitchFamily="34" charset="0"/>
              </a:rPr>
              <a:t>__________________________________________________________________________________________________________________</a:t>
            </a:r>
          </a:p>
          <a:p>
            <a:pPr algn="ctr"/>
            <a:r>
              <a:rPr lang="pt-BR" sz="3300" dirty="0">
                <a:latin typeface="Arial" panose="020B0604020202020204" pitchFamily="34" charset="0"/>
                <a:cs typeface="Arial" panose="020B0604020202020204" pitchFamily="34" charset="0"/>
              </a:rPr>
              <a:t>Instituto Federal Goiano – Campus Ceres, </a:t>
            </a:r>
            <a:r>
              <a:rPr lang="pt-BR" sz="3300" b="0" i="0" dirty="0">
                <a:solidFill>
                  <a:srgbClr val="1F1F1F"/>
                </a:solidFill>
                <a:effectLst/>
                <a:latin typeface="Arial" panose="020B0604020202020204" pitchFamily="34" charset="0"/>
              </a:rPr>
              <a:t>GO-154, km 218 - Zona Rural, Ceres - GO, 76300-000</a:t>
            </a:r>
            <a:endParaRPr lang="pt-BR" sz="33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TotalTime>
  <Words>404</Words>
  <Application>Microsoft Office PowerPoint</Application>
  <PresentationFormat>Personalizar</PresentationFormat>
  <Paragraphs>21</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Tema do Office</vt:lpstr>
      <vt:lpstr>TÍTULO DO TRABALHO CIENTÍFICO/RELATO DE EXPERIÊNCIA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PROJETO, TÍTULO DO PROJETO</dc:title>
  <dc:subject/>
  <dc:creator>Adson Pereira de Souza</dc:creator>
  <dc:description/>
  <cp:lastModifiedBy>Ronaildo Fabino Neto</cp:lastModifiedBy>
  <cp:revision>11</cp:revision>
  <dcterms:created xsi:type="dcterms:W3CDTF">2023-07-06T12:21:09Z</dcterms:created>
  <dcterms:modified xsi:type="dcterms:W3CDTF">2025-03-20T17:54:12Z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Personalizar</vt:lpwstr>
  </property>
  <property fmtid="{D5CDD505-2E9C-101B-9397-08002B2CF9AE}" pid="3" name="Slides">
    <vt:i4>1</vt:i4>
  </property>
</Properties>
</file>