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embeddedFontLst>
    <p:embeddedFont>
      <p:font typeface="Ope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758">
          <p15:clr>
            <a:srgbClr val="747775"/>
          </p15:clr>
        </p15:guide>
        <p15:guide id="2" orient="horz" pos="6881">
          <p15:clr>
            <a:srgbClr val="747775"/>
          </p15:clr>
        </p15:guide>
        <p15:guide id="3" orient="horz" pos="7584">
          <p15:clr>
            <a:srgbClr val="747775"/>
          </p15:clr>
        </p15:guide>
        <p15:guide id="4" pos="9744">
          <p15:clr>
            <a:srgbClr val="747775"/>
          </p15:clr>
        </p15:guide>
        <p15:guide id="5" pos="10656">
          <p15:clr>
            <a:srgbClr val="747775"/>
          </p15:clr>
        </p15:guide>
        <p15:guide id="6" orient="horz" pos="18936">
          <p15:clr>
            <a:srgbClr val="747775"/>
          </p15:clr>
        </p15:guide>
      </p15:sldGuideLst>
    </p:ext>
    <p:ext uri="GoogleSlidesCustomDataVersion2">
      <go:slidesCustomData xmlns:go="http://customooxmlschemas.google.com/" r:id="rId11" roundtripDataSignature="AMtx7mgL2Xn/AqeVxljnPqY8bTiRbz2E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758" orient="horz"/>
        <p:guide pos="6881" orient="horz"/>
        <p:guide pos="7584" orient="horz"/>
        <p:guide pos="9744"/>
        <p:guide pos="10656"/>
        <p:guide pos="1893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OpenSans-boldItalic.fntdata"/><Relationship Id="rId9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-regular.fntdata"/><Relationship Id="rId8" Type="http://schemas.openxmlformats.org/officeDocument/2006/relationships/font" Target="fonts/Ope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43f27cdc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d43f27cdc5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2d43f27cdc5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2397700" cy="4319698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2d43f27cdc5_2_0"/>
          <p:cNvSpPr txBox="1"/>
          <p:nvPr/>
        </p:nvSpPr>
        <p:spPr>
          <a:xfrm>
            <a:off x="1421888" y="9266604"/>
            <a:ext cx="29553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Nome do autor(a) (Modalidade de Ensino do Autor Principal); Nome do orientador(a) (Especificação de Orientador); Nome do colaborador ou autor (Especificação de Colaborador ou Autor); Nome do colaborador ou autor (Especificação de Colaborador ou Autor).</a:t>
            </a:r>
            <a:endParaRPr sz="3000"/>
          </a:p>
        </p:txBody>
      </p:sp>
      <p:sp>
        <p:nvSpPr>
          <p:cNvPr id="86" name="Google Shape;86;g2d43f27cdc5_2_0"/>
          <p:cNvSpPr txBox="1"/>
          <p:nvPr/>
        </p:nvSpPr>
        <p:spPr>
          <a:xfrm>
            <a:off x="1423951" y="7341173"/>
            <a:ext cx="29551800" cy="16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52BE9E"/>
                </a:solidFill>
                <a:latin typeface="Open Sans"/>
                <a:ea typeface="Open Sans"/>
                <a:cs typeface="Open Sans"/>
                <a:sym typeface="Open Sans"/>
              </a:rPr>
              <a:t>Título do Trabalho</a:t>
            </a:r>
            <a:endParaRPr sz="900">
              <a:solidFill>
                <a:srgbClr val="52BE9E"/>
              </a:solidFill>
            </a:endParaRPr>
          </a:p>
          <a:p>
            <a:pPr indent="0" lvl="0" marL="0" marR="0" rtl="0" algn="ctr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52BE9E"/>
                </a:solidFill>
                <a:latin typeface="Open Sans"/>
                <a:ea typeface="Open Sans"/>
                <a:cs typeface="Open Sans"/>
                <a:sym typeface="Open Sans"/>
              </a:rPr>
              <a:t>(Centralizado e em Negrito)</a:t>
            </a:r>
            <a:endParaRPr sz="900">
              <a:solidFill>
                <a:srgbClr val="52BE9E"/>
              </a:solidFill>
            </a:endParaRPr>
          </a:p>
        </p:txBody>
      </p:sp>
      <p:grpSp>
        <p:nvGrpSpPr>
          <p:cNvPr id="87" name="Google Shape;87;g2d43f27cdc5_2_0"/>
          <p:cNvGrpSpPr/>
          <p:nvPr/>
        </p:nvGrpSpPr>
        <p:grpSpPr>
          <a:xfrm>
            <a:off x="1422326" y="10923381"/>
            <a:ext cx="29554055" cy="28298757"/>
            <a:chOff x="1422326" y="10923381"/>
            <a:chExt cx="29554055" cy="28298757"/>
          </a:xfrm>
        </p:grpSpPr>
        <p:sp>
          <p:nvSpPr>
            <p:cNvPr id="88" name="Google Shape;88;g2d43f27cdc5_2_0"/>
            <p:cNvSpPr/>
            <p:nvPr/>
          </p:nvSpPr>
          <p:spPr>
            <a:xfrm>
              <a:off x="1422326" y="10923381"/>
              <a:ext cx="14043928" cy="1114511"/>
            </a:xfrm>
            <a:custGeom>
              <a:rect b="b" l="l" r="r" t="t"/>
              <a:pathLst>
                <a:path extrusionOk="0" h="93206" w="1174487">
                  <a:moveTo>
                    <a:pt x="15434" y="0"/>
                  </a:moveTo>
                  <a:lnTo>
                    <a:pt x="1159053" y="0"/>
                  </a:lnTo>
                  <a:cubicBezTo>
                    <a:pt x="1163146" y="0"/>
                    <a:pt x="1167072" y="1626"/>
                    <a:pt x="1169966" y="4520"/>
                  </a:cubicBezTo>
                  <a:cubicBezTo>
                    <a:pt x="1172861" y="7415"/>
                    <a:pt x="1174487" y="11341"/>
                    <a:pt x="1174487" y="15434"/>
                  </a:cubicBezTo>
                  <a:lnTo>
                    <a:pt x="1174487" y="77772"/>
                  </a:lnTo>
                  <a:cubicBezTo>
                    <a:pt x="1174487" y="81865"/>
                    <a:pt x="1172861" y="85791"/>
                    <a:pt x="1169966" y="88685"/>
                  </a:cubicBezTo>
                  <a:cubicBezTo>
                    <a:pt x="1167072" y="91580"/>
                    <a:pt x="1163146" y="93206"/>
                    <a:pt x="1159053" y="93206"/>
                  </a:cubicBezTo>
                  <a:lnTo>
                    <a:pt x="15434" y="93206"/>
                  </a:lnTo>
                  <a:cubicBezTo>
                    <a:pt x="11341" y="93206"/>
                    <a:pt x="7415" y="91580"/>
                    <a:pt x="4520" y="88685"/>
                  </a:cubicBezTo>
                  <a:cubicBezTo>
                    <a:pt x="1626" y="85791"/>
                    <a:pt x="0" y="81865"/>
                    <a:pt x="0" y="77772"/>
                  </a:cubicBezTo>
                  <a:lnTo>
                    <a:pt x="0" y="15434"/>
                  </a:lnTo>
                  <a:cubicBezTo>
                    <a:pt x="0" y="11341"/>
                    <a:pt x="1626" y="7415"/>
                    <a:pt x="4520" y="4520"/>
                  </a:cubicBezTo>
                  <a:cubicBezTo>
                    <a:pt x="7415" y="1626"/>
                    <a:pt x="11341" y="0"/>
                    <a:pt x="15434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g2d43f27cdc5_2_0"/>
            <p:cNvSpPr/>
            <p:nvPr/>
          </p:nvSpPr>
          <p:spPr>
            <a:xfrm>
              <a:off x="16920014" y="10923381"/>
              <a:ext cx="14054367" cy="1114511"/>
            </a:xfrm>
            <a:custGeom>
              <a:rect b="b" l="l" r="r" t="t"/>
              <a:pathLst>
                <a:path extrusionOk="0" h="93206" w="1175360">
                  <a:moveTo>
                    <a:pt x="15422" y="0"/>
                  </a:moveTo>
                  <a:lnTo>
                    <a:pt x="1159937" y="0"/>
                  </a:lnTo>
                  <a:cubicBezTo>
                    <a:pt x="1168455" y="0"/>
                    <a:pt x="1175360" y="6905"/>
                    <a:pt x="1175360" y="15422"/>
                  </a:cubicBezTo>
                  <a:lnTo>
                    <a:pt x="1175360" y="77783"/>
                  </a:lnTo>
                  <a:cubicBezTo>
                    <a:pt x="1175360" y="86301"/>
                    <a:pt x="1168455" y="93206"/>
                    <a:pt x="1159937" y="93206"/>
                  </a:cubicBezTo>
                  <a:lnTo>
                    <a:pt x="15422" y="93206"/>
                  </a:lnTo>
                  <a:cubicBezTo>
                    <a:pt x="6905" y="93206"/>
                    <a:pt x="0" y="86301"/>
                    <a:pt x="0" y="77783"/>
                  </a:cubicBezTo>
                  <a:lnTo>
                    <a:pt x="0" y="15422"/>
                  </a:lnTo>
                  <a:cubicBezTo>
                    <a:pt x="0" y="6905"/>
                    <a:pt x="6905" y="0"/>
                    <a:pt x="15422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g2d43f27cdc5_2_0"/>
            <p:cNvSpPr txBox="1"/>
            <p:nvPr/>
          </p:nvSpPr>
          <p:spPr>
            <a:xfrm>
              <a:off x="1426075" y="11025900"/>
              <a:ext cx="140415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Introdução</a:t>
              </a:r>
              <a:endParaRPr/>
            </a:p>
          </p:txBody>
        </p:sp>
        <p:sp>
          <p:nvSpPr>
            <p:cNvPr id="91" name="Google Shape;91;g2d43f27cdc5_2_0"/>
            <p:cNvSpPr txBox="1"/>
            <p:nvPr/>
          </p:nvSpPr>
          <p:spPr>
            <a:xfrm>
              <a:off x="16911839" y="11025889"/>
              <a:ext cx="140556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Resultados e Discussões</a:t>
              </a:r>
              <a:endParaRPr/>
            </a:p>
          </p:txBody>
        </p:sp>
        <p:sp>
          <p:nvSpPr>
            <p:cNvPr id="92" name="Google Shape;92;g2d43f27cdc5_2_0"/>
            <p:cNvSpPr txBox="1"/>
            <p:nvPr/>
          </p:nvSpPr>
          <p:spPr>
            <a:xfrm>
              <a:off x="1424800" y="12434075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a introdução do seu trabalho aqui.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g2d43f27cdc5_2_0"/>
            <p:cNvSpPr txBox="1"/>
            <p:nvPr/>
          </p:nvSpPr>
          <p:spPr>
            <a:xfrm>
              <a:off x="16926450" y="12434075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os resultados e discussões do seu trabalho aqui. Sinta-se livre para inserção de imagens ou outros tipos de mídia.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g2d43f27cdc5_2_0"/>
            <p:cNvSpPr/>
            <p:nvPr/>
          </p:nvSpPr>
          <p:spPr>
            <a:xfrm>
              <a:off x="1423326" y="20488344"/>
              <a:ext cx="14043928" cy="1114511"/>
            </a:xfrm>
            <a:custGeom>
              <a:rect b="b" l="l" r="r" t="t"/>
              <a:pathLst>
                <a:path extrusionOk="0" h="93206" w="1174487">
                  <a:moveTo>
                    <a:pt x="15434" y="0"/>
                  </a:moveTo>
                  <a:lnTo>
                    <a:pt x="1159053" y="0"/>
                  </a:lnTo>
                  <a:cubicBezTo>
                    <a:pt x="1163146" y="0"/>
                    <a:pt x="1167072" y="1626"/>
                    <a:pt x="1169966" y="4520"/>
                  </a:cubicBezTo>
                  <a:cubicBezTo>
                    <a:pt x="1172861" y="7415"/>
                    <a:pt x="1174487" y="11341"/>
                    <a:pt x="1174487" y="15434"/>
                  </a:cubicBezTo>
                  <a:lnTo>
                    <a:pt x="1174487" y="77772"/>
                  </a:lnTo>
                  <a:cubicBezTo>
                    <a:pt x="1174487" y="81865"/>
                    <a:pt x="1172861" y="85791"/>
                    <a:pt x="1169966" y="88685"/>
                  </a:cubicBezTo>
                  <a:cubicBezTo>
                    <a:pt x="1167072" y="91580"/>
                    <a:pt x="1163146" y="93206"/>
                    <a:pt x="1159053" y="93206"/>
                  </a:cubicBezTo>
                  <a:lnTo>
                    <a:pt x="15434" y="93206"/>
                  </a:lnTo>
                  <a:cubicBezTo>
                    <a:pt x="11341" y="93206"/>
                    <a:pt x="7415" y="91580"/>
                    <a:pt x="4520" y="88685"/>
                  </a:cubicBezTo>
                  <a:cubicBezTo>
                    <a:pt x="1626" y="85791"/>
                    <a:pt x="0" y="81865"/>
                    <a:pt x="0" y="77772"/>
                  </a:cubicBezTo>
                  <a:lnTo>
                    <a:pt x="0" y="15434"/>
                  </a:lnTo>
                  <a:cubicBezTo>
                    <a:pt x="0" y="11341"/>
                    <a:pt x="1626" y="7415"/>
                    <a:pt x="4520" y="4520"/>
                  </a:cubicBezTo>
                  <a:cubicBezTo>
                    <a:pt x="7415" y="1626"/>
                    <a:pt x="11341" y="0"/>
                    <a:pt x="15434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g2d43f27cdc5_2_0"/>
            <p:cNvSpPr/>
            <p:nvPr/>
          </p:nvSpPr>
          <p:spPr>
            <a:xfrm>
              <a:off x="16921014" y="20488344"/>
              <a:ext cx="14054367" cy="1114511"/>
            </a:xfrm>
            <a:custGeom>
              <a:rect b="b" l="l" r="r" t="t"/>
              <a:pathLst>
                <a:path extrusionOk="0" h="93206" w="1175360">
                  <a:moveTo>
                    <a:pt x="15422" y="0"/>
                  </a:moveTo>
                  <a:lnTo>
                    <a:pt x="1159937" y="0"/>
                  </a:lnTo>
                  <a:cubicBezTo>
                    <a:pt x="1168455" y="0"/>
                    <a:pt x="1175360" y="6905"/>
                    <a:pt x="1175360" y="15422"/>
                  </a:cubicBezTo>
                  <a:lnTo>
                    <a:pt x="1175360" y="77783"/>
                  </a:lnTo>
                  <a:cubicBezTo>
                    <a:pt x="1175360" y="86301"/>
                    <a:pt x="1168455" y="93206"/>
                    <a:pt x="1159937" y="93206"/>
                  </a:cubicBezTo>
                  <a:lnTo>
                    <a:pt x="15422" y="93206"/>
                  </a:lnTo>
                  <a:cubicBezTo>
                    <a:pt x="6905" y="93206"/>
                    <a:pt x="0" y="86301"/>
                    <a:pt x="0" y="77783"/>
                  </a:cubicBezTo>
                  <a:lnTo>
                    <a:pt x="0" y="15422"/>
                  </a:lnTo>
                  <a:cubicBezTo>
                    <a:pt x="0" y="6905"/>
                    <a:pt x="6905" y="0"/>
                    <a:pt x="15422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g2d43f27cdc5_2_0"/>
            <p:cNvSpPr txBox="1"/>
            <p:nvPr/>
          </p:nvSpPr>
          <p:spPr>
            <a:xfrm>
              <a:off x="1427075" y="20590863"/>
              <a:ext cx="140415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Objetivos</a:t>
              </a:r>
              <a:endParaRPr/>
            </a:p>
          </p:txBody>
        </p:sp>
        <p:sp>
          <p:nvSpPr>
            <p:cNvPr id="97" name="Google Shape;97;g2d43f27cdc5_2_0"/>
            <p:cNvSpPr txBox="1"/>
            <p:nvPr/>
          </p:nvSpPr>
          <p:spPr>
            <a:xfrm>
              <a:off x="16912839" y="20590852"/>
              <a:ext cx="140556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Conclusão</a:t>
              </a:r>
              <a:endParaRPr/>
            </a:p>
          </p:txBody>
        </p:sp>
        <p:sp>
          <p:nvSpPr>
            <p:cNvPr id="98" name="Google Shape;98;g2d43f27cdc5_2_0"/>
            <p:cNvSpPr txBox="1"/>
            <p:nvPr/>
          </p:nvSpPr>
          <p:spPr>
            <a:xfrm>
              <a:off x="1425800" y="21999038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os objetivos do seu trabalho aqui.</a:t>
              </a:r>
              <a:endParaRPr sz="3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g2d43f27cdc5_2_0"/>
            <p:cNvSpPr txBox="1"/>
            <p:nvPr/>
          </p:nvSpPr>
          <p:spPr>
            <a:xfrm>
              <a:off x="16927450" y="21999038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a conclusão do seu trabalho aqui.</a:t>
              </a:r>
              <a:endParaRPr sz="3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g2d43f27cdc5_2_0"/>
            <p:cNvSpPr/>
            <p:nvPr/>
          </p:nvSpPr>
          <p:spPr>
            <a:xfrm>
              <a:off x="1424326" y="30053344"/>
              <a:ext cx="14043928" cy="1114511"/>
            </a:xfrm>
            <a:custGeom>
              <a:rect b="b" l="l" r="r" t="t"/>
              <a:pathLst>
                <a:path extrusionOk="0" h="93206" w="1174487">
                  <a:moveTo>
                    <a:pt x="15434" y="0"/>
                  </a:moveTo>
                  <a:lnTo>
                    <a:pt x="1159053" y="0"/>
                  </a:lnTo>
                  <a:cubicBezTo>
                    <a:pt x="1163146" y="0"/>
                    <a:pt x="1167072" y="1626"/>
                    <a:pt x="1169966" y="4520"/>
                  </a:cubicBezTo>
                  <a:cubicBezTo>
                    <a:pt x="1172861" y="7415"/>
                    <a:pt x="1174487" y="11341"/>
                    <a:pt x="1174487" y="15434"/>
                  </a:cubicBezTo>
                  <a:lnTo>
                    <a:pt x="1174487" y="77772"/>
                  </a:lnTo>
                  <a:cubicBezTo>
                    <a:pt x="1174487" y="81865"/>
                    <a:pt x="1172861" y="85791"/>
                    <a:pt x="1169966" y="88685"/>
                  </a:cubicBezTo>
                  <a:cubicBezTo>
                    <a:pt x="1167072" y="91580"/>
                    <a:pt x="1163146" y="93206"/>
                    <a:pt x="1159053" y="93206"/>
                  </a:cubicBezTo>
                  <a:lnTo>
                    <a:pt x="15434" y="93206"/>
                  </a:lnTo>
                  <a:cubicBezTo>
                    <a:pt x="11341" y="93206"/>
                    <a:pt x="7415" y="91580"/>
                    <a:pt x="4520" y="88685"/>
                  </a:cubicBezTo>
                  <a:cubicBezTo>
                    <a:pt x="1626" y="85791"/>
                    <a:pt x="0" y="81865"/>
                    <a:pt x="0" y="77772"/>
                  </a:cubicBezTo>
                  <a:lnTo>
                    <a:pt x="0" y="15434"/>
                  </a:lnTo>
                  <a:cubicBezTo>
                    <a:pt x="0" y="11341"/>
                    <a:pt x="1626" y="7415"/>
                    <a:pt x="4520" y="4520"/>
                  </a:cubicBezTo>
                  <a:cubicBezTo>
                    <a:pt x="7415" y="1626"/>
                    <a:pt x="11341" y="0"/>
                    <a:pt x="15434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g2d43f27cdc5_2_0"/>
            <p:cNvSpPr/>
            <p:nvPr/>
          </p:nvSpPr>
          <p:spPr>
            <a:xfrm>
              <a:off x="16922014" y="30053344"/>
              <a:ext cx="14054367" cy="1114511"/>
            </a:xfrm>
            <a:custGeom>
              <a:rect b="b" l="l" r="r" t="t"/>
              <a:pathLst>
                <a:path extrusionOk="0" h="93206" w="1175360">
                  <a:moveTo>
                    <a:pt x="15422" y="0"/>
                  </a:moveTo>
                  <a:lnTo>
                    <a:pt x="1159937" y="0"/>
                  </a:lnTo>
                  <a:cubicBezTo>
                    <a:pt x="1168455" y="0"/>
                    <a:pt x="1175360" y="6905"/>
                    <a:pt x="1175360" y="15422"/>
                  </a:cubicBezTo>
                  <a:lnTo>
                    <a:pt x="1175360" y="77783"/>
                  </a:lnTo>
                  <a:cubicBezTo>
                    <a:pt x="1175360" y="86301"/>
                    <a:pt x="1168455" y="93206"/>
                    <a:pt x="1159937" y="93206"/>
                  </a:cubicBezTo>
                  <a:lnTo>
                    <a:pt x="15422" y="93206"/>
                  </a:lnTo>
                  <a:cubicBezTo>
                    <a:pt x="6905" y="93206"/>
                    <a:pt x="0" y="86301"/>
                    <a:pt x="0" y="77783"/>
                  </a:cubicBezTo>
                  <a:lnTo>
                    <a:pt x="0" y="15422"/>
                  </a:lnTo>
                  <a:cubicBezTo>
                    <a:pt x="0" y="6905"/>
                    <a:pt x="6905" y="0"/>
                    <a:pt x="15422" y="0"/>
                  </a:cubicBezTo>
                  <a:close/>
                </a:path>
              </a:pathLst>
            </a:custGeom>
            <a:solidFill>
              <a:srgbClr val="52B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g2d43f27cdc5_2_0"/>
            <p:cNvSpPr txBox="1"/>
            <p:nvPr/>
          </p:nvSpPr>
          <p:spPr>
            <a:xfrm>
              <a:off x="1428075" y="30155863"/>
              <a:ext cx="140415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Materiais e Métodos</a:t>
              </a:r>
              <a:endParaRPr/>
            </a:p>
          </p:txBody>
        </p:sp>
        <p:sp>
          <p:nvSpPr>
            <p:cNvPr id="103" name="Google Shape;103;g2d43f27cdc5_2_0"/>
            <p:cNvSpPr txBox="1"/>
            <p:nvPr/>
          </p:nvSpPr>
          <p:spPr>
            <a:xfrm>
              <a:off x="16913839" y="30155852"/>
              <a:ext cx="14055600" cy="84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Referências Bibliográficas</a:t>
              </a:r>
              <a:endParaRPr/>
            </a:p>
          </p:txBody>
        </p:sp>
        <p:sp>
          <p:nvSpPr>
            <p:cNvPr id="104" name="Google Shape;104;g2d43f27cdc5_2_0"/>
            <p:cNvSpPr txBox="1"/>
            <p:nvPr/>
          </p:nvSpPr>
          <p:spPr>
            <a:xfrm>
              <a:off x="1426800" y="31564038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o texto dos materiais e métodos do seu trabalho aqui. Sinta-se livre para inserção de imagens ou outros tipos de mídia.</a:t>
              </a:r>
              <a:endParaRPr sz="3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5" name="Google Shape;105;g2d43f27cdc5_2_0"/>
            <p:cNvSpPr txBox="1"/>
            <p:nvPr/>
          </p:nvSpPr>
          <p:spPr>
            <a:xfrm>
              <a:off x="16928450" y="31564038"/>
              <a:ext cx="14041500" cy="76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5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Insira as referências bibliográficas do seu trabalho aqui.</a:t>
              </a:r>
              <a:endParaRPr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