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Open Sans Bold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2F636-CEF4-4CFD-977C-236DB614C2CE}" v="1" dt="2023-10-16T17:41:13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30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Freitas" userId="075d884a6dc90925" providerId="LiveId" clId="{A232F636-CEF4-4CFD-977C-236DB614C2CE}"/>
    <pc:docChg chg="undo custSel modSld">
      <pc:chgData name="Leonardo Freitas" userId="075d884a6dc90925" providerId="LiveId" clId="{A232F636-CEF4-4CFD-977C-236DB614C2CE}" dt="2023-10-16T17:45:15.536" v="59" actId="207"/>
      <pc:docMkLst>
        <pc:docMk/>
      </pc:docMkLst>
      <pc:sldChg chg="addSp delSp modSp mod">
        <pc:chgData name="Leonardo Freitas" userId="075d884a6dc90925" providerId="LiveId" clId="{A232F636-CEF4-4CFD-977C-236DB614C2CE}" dt="2023-10-16T17:45:15.536" v="59" actId="207"/>
        <pc:sldMkLst>
          <pc:docMk/>
          <pc:sldMk cId="0" sldId="256"/>
        </pc:sldMkLst>
        <pc:spChg chg="mod topLvl">
          <ac:chgData name="Leonardo Freitas" userId="075d884a6dc90925" providerId="LiveId" clId="{A232F636-CEF4-4CFD-977C-236DB614C2CE}" dt="2023-10-16T17:44:19.737" v="41" actId="478"/>
          <ac:spMkLst>
            <pc:docMk/>
            <pc:sldMk cId="0" sldId="256"/>
            <ac:spMk id="4" creationId="{00000000-0000-0000-0000-000000000000}"/>
          </ac:spMkLst>
        </pc:spChg>
        <pc:spChg chg="del mod topLvl">
          <ac:chgData name="Leonardo Freitas" userId="075d884a6dc90925" providerId="LiveId" clId="{A232F636-CEF4-4CFD-977C-236DB614C2CE}" dt="2023-10-16T17:44:19.737" v="41" actId="478"/>
          <ac:spMkLst>
            <pc:docMk/>
            <pc:sldMk cId="0" sldId="256"/>
            <ac:spMk id="5" creationId="{00000000-0000-0000-0000-000000000000}"/>
          </ac:spMkLst>
        </pc:spChg>
        <pc:spChg chg="mod topLvl">
          <ac:chgData name="Leonardo Freitas" userId="075d884a6dc90925" providerId="LiveId" clId="{A232F636-CEF4-4CFD-977C-236DB614C2CE}" dt="2023-10-16T17:44:26.682" v="44" actId="478"/>
          <ac:spMkLst>
            <pc:docMk/>
            <pc:sldMk cId="0" sldId="256"/>
            <ac:spMk id="7" creationId="{00000000-0000-0000-0000-000000000000}"/>
          </ac:spMkLst>
        </pc:spChg>
        <pc:spChg chg="add del mod topLvl">
          <ac:chgData name="Leonardo Freitas" userId="075d884a6dc90925" providerId="LiveId" clId="{A232F636-CEF4-4CFD-977C-236DB614C2CE}" dt="2023-10-16T17:44:26.682" v="44" actId="478"/>
          <ac:spMkLst>
            <pc:docMk/>
            <pc:sldMk cId="0" sldId="256"/>
            <ac:spMk id="8" creationId="{00000000-0000-0000-0000-000000000000}"/>
          </ac:spMkLst>
        </pc:spChg>
        <pc:spChg chg="mod topLvl">
          <ac:chgData name="Leonardo Freitas" userId="075d884a6dc90925" providerId="LiveId" clId="{A232F636-CEF4-4CFD-977C-236DB614C2CE}" dt="2023-10-16T17:44:40.518" v="50" actId="478"/>
          <ac:spMkLst>
            <pc:docMk/>
            <pc:sldMk cId="0" sldId="256"/>
            <ac:spMk id="12" creationId="{00000000-0000-0000-0000-000000000000}"/>
          </ac:spMkLst>
        </pc:spChg>
        <pc:spChg chg="del mod topLvl">
          <ac:chgData name="Leonardo Freitas" userId="075d884a6dc90925" providerId="LiveId" clId="{A232F636-CEF4-4CFD-977C-236DB614C2CE}" dt="2023-10-16T17:44:40.518" v="50" actId="478"/>
          <ac:spMkLst>
            <pc:docMk/>
            <pc:sldMk cId="0" sldId="256"/>
            <ac:spMk id="13" creationId="{00000000-0000-0000-0000-000000000000}"/>
          </ac:spMkLst>
        </pc:spChg>
        <pc:spChg chg="mod topLvl">
          <ac:chgData name="Leonardo Freitas" userId="075d884a6dc90925" providerId="LiveId" clId="{A232F636-CEF4-4CFD-977C-236DB614C2CE}" dt="2023-10-16T17:44:11.929" v="38" actId="478"/>
          <ac:spMkLst>
            <pc:docMk/>
            <pc:sldMk cId="0" sldId="256"/>
            <ac:spMk id="15" creationId="{00000000-0000-0000-0000-000000000000}"/>
          </ac:spMkLst>
        </pc:spChg>
        <pc:spChg chg="del mod topLvl">
          <ac:chgData name="Leonardo Freitas" userId="075d884a6dc90925" providerId="LiveId" clId="{A232F636-CEF4-4CFD-977C-236DB614C2CE}" dt="2023-10-16T17:44:11.929" v="38" actId="478"/>
          <ac:spMkLst>
            <pc:docMk/>
            <pc:sldMk cId="0" sldId="256"/>
            <ac:spMk id="16" creationId="{00000000-0000-0000-0000-000000000000}"/>
          </ac:spMkLst>
        </pc:spChg>
        <pc:spChg chg="mod topLvl">
          <ac:chgData name="Leonardo Freitas" userId="075d884a6dc90925" providerId="LiveId" clId="{A232F636-CEF4-4CFD-977C-236DB614C2CE}" dt="2023-10-16T17:44:32.578" v="47" actId="478"/>
          <ac:spMkLst>
            <pc:docMk/>
            <pc:sldMk cId="0" sldId="256"/>
            <ac:spMk id="18" creationId="{00000000-0000-0000-0000-000000000000}"/>
          </ac:spMkLst>
        </pc:spChg>
        <pc:spChg chg="del mod topLvl">
          <ac:chgData name="Leonardo Freitas" userId="075d884a6dc90925" providerId="LiveId" clId="{A232F636-CEF4-4CFD-977C-236DB614C2CE}" dt="2023-10-16T17:44:32.578" v="47" actId="478"/>
          <ac:spMkLst>
            <pc:docMk/>
            <pc:sldMk cId="0" sldId="256"/>
            <ac:spMk id="19" creationId="{00000000-0000-0000-0000-000000000000}"/>
          </ac:spMkLst>
        </pc:spChg>
        <pc:spChg chg="mod topLvl">
          <ac:chgData name="Leonardo Freitas" userId="075d884a6dc90925" providerId="LiveId" clId="{A232F636-CEF4-4CFD-977C-236DB614C2CE}" dt="2023-10-16T17:44:46.981" v="53" actId="478"/>
          <ac:spMkLst>
            <pc:docMk/>
            <pc:sldMk cId="0" sldId="256"/>
            <ac:spMk id="21" creationId="{00000000-0000-0000-0000-000000000000}"/>
          </ac:spMkLst>
        </pc:spChg>
        <pc:spChg chg="del mod topLvl">
          <ac:chgData name="Leonardo Freitas" userId="075d884a6dc90925" providerId="LiveId" clId="{A232F636-CEF4-4CFD-977C-236DB614C2CE}" dt="2023-10-16T17:44:46.981" v="53" actId="478"/>
          <ac:spMkLst>
            <pc:docMk/>
            <pc:sldMk cId="0" sldId="256"/>
            <ac:spMk id="22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5:06.357" v="58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4:22.806" v="42" actId="14100"/>
          <ac:spMkLst>
            <pc:docMk/>
            <pc:sldMk cId="0" sldId="256"/>
            <ac:spMk id="31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4:29.057" v="45" actId="1410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4:43.355" v="51" actId="14100"/>
          <ac:spMkLst>
            <pc:docMk/>
            <pc:sldMk cId="0" sldId="256"/>
            <ac:spMk id="33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4:15.807" v="39" actId="14100"/>
          <ac:spMkLst>
            <pc:docMk/>
            <pc:sldMk cId="0" sldId="256"/>
            <ac:spMk id="34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4:34.897" v="48" actId="14100"/>
          <ac:spMkLst>
            <pc:docMk/>
            <pc:sldMk cId="0" sldId="256"/>
            <ac:spMk id="35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4:49.042" v="54" actId="14100"/>
          <ac:spMkLst>
            <pc:docMk/>
            <pc:sldMk cId="0" sldId="256"/>
            <ac:spMk id="36" creationId="{00000000-0000-0000-0000-000000000000}"/>
          </ac:spMkLst>
        </pc:spChg>
        <pc:spChg chg="mod">
          <ac:chgData name="Leonardo Freitas" userId="075d884a6dc90925" providerId="LiveId" clId="{A232F636-CEF4-4CFD-977C-236DB614C2CE}" dt="2023-10-16T17:45:15.536" v="59" actId="207"/>
          <ac:spMkLst>
            <pc:docMk/>
            <pc:sldMk cId="0" sldId="256"/>
            <ac:spMk id="37" creationId="{00000000-0000-0000-0000-000000000000}"/>
          </ac:spMkLst>
        </pc:spChg>
        <pc:grpChg chg="del mod">
          <ac:chgData name="Leonardo Freitas" userId="075d884a6dc90925" providerId="LiveId" clId="{A232F636-CEF4-4CFD-977C-236DB614C2CE}" dt="2023-10-16T17:44:19.737" v="41" actId="478"/>
          <ac:grpSpMkLst>
            <pc:docMk/>
            <pc:sldMk cId="0" sldId="256"/>
            <ac:grpSpMk id="3" creationId="{00000000-0000-0000-0000-000000000000}"/>
          </ac:grpSpMkLst>
        </pc:grpChg>
        <pc:grpChg chg="add del mod">
          <ac:chgData name="Leonardo Freitas" userId="075d884a6dc90925" providerId="LiveId" clId="{A232F636-CEF4-4CFD-977C-236DB614C2CE}" dt="2023-10-16T17:44:26.682" v="44" actId="478"/>
          <ac:grpSpMkLst>
            <pc:docMk/>
            <pc:sldMk cId="0" sldId="256"/>
            <ac:grpSpMk id="6" creationId="{00000000-0000-0000-0000-000000000000}"/>
          </ac:grpSpMkLst>
        </pc:grpChg>
        <pc:grpChg chg="del mod">
          <ac:chgData name="Leonardo Freitas" userId="075d884a6dc90925" providerId="LiveId" clId="{A232F636-CEF4-4CFD-977C-236DB614C2CE}" dt="2023-10-16T17:44:40.518" v="50" actId="478"/>
          <ac:grpSpMkLst>
            <pc:docMk/>
            <pc:sldMk cId="0" sldId="256"/>
            <ac:grpSpMk id="11" creationId="{00000000-0000-0000-0000-000000000000}"/>
          </ac:grpSpMkLst>
        </pc:grpChg>
        <pc:grpChg chg="del mod">
          <ac:chgData name="Leonardo Freitas" userId="075d884a6dc90925" providerId="LiveId" clId="{A232F636-CEF4-4CFD-977C-236DB614C2CE}" dt="2023-10-16T17:44:11.929" v="38" actId="478"/>
          <ac:grpSpMkLst>
            <pc:docMk/>
            <pc:sldMk cId="0" sldId="256"/>
            <ac:grpSpMk id="14" creationId="{00000000-0000-0000-0000-000000000000}"/>
          </ac:grpSpMkLst>
        </pc:grpChg>
        <pc:grpChg chg="del mod">
          <ac:chgData name="Leonardo Freitas" userId="075d884a6dc90925" providerId="LiveId" clId="{A232F636-CEF4-4CFD-977C-236DB614C2CE}" dt="2023-10-16T17:44:32.578" v="47" actId="478"/>
          <ac:grpSpMkLst>
            <pc:docMk/>
            <pc:sldMk cId="0" sldId="256"/>
            <ac:grpSpMk id="17" creationId="{00000000-0000-0000-0000-000000000000}"/>
          </ac:grpSpMkLst>
        </pc:grpChg>
        <pc:grpChg chg="del mod">
          <ac:chgData name="Leonardo Freitas" userId="075d884a6dc90925" providerId="LiveId" clId="{A232F636-CEF4-4CFD-977C-236DB614C2CE}" dt="2023-10-16T17:44:46.981" v="53" actId="478"/>
          <ac:grpSpMkLst>
            <pc:docMk/>
            <pc:sldMk cId="0" sldId="256"/>
            <ac:grpSpMk id="20" creationId="{00000000-0000-0000-0000-000000000000}"/>
          </ac:grpSpMkLst>
        </pc:grpChg>
        <pc:picChg chg="mod">
          <ac:chgData name="Leonardo Freitas" userId="075d884a6dc90925" providerId="LiveId" clId="{A232F636-CEF4-4CFD-977C-236DB614C2CE}" dt="2023-10-16T17:42:39.178" v="22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32397700" cy="431927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426901" y="10567006"/>
            <a:ext cx="14045289" cy="1114614"/>
          </a:xfrm>
          <a:custGeom>
            <a:avLst/>
            <a:gdLst/>
            <a:ahLst/>
            <a:cxnLst/>
            <a:rect l="l" t="t" r="r" b="b"/>
            <a:pathLst>
              <a:path w="1174487" h="93206">
                <a:moveTo>
                  <a:pt x="15434" y="0"/>
                </a:moveTo>
                <a:lnTo>
                  <a:pt x="1159053" y="0"/>
                </a:lnTo>
                <a:cubicBezTo>
                  <a:pt x="1163146" y="0"/>
                  <a:pt x="1167072" y="1626"/>
                  <a:pt x="1169966" y="4520"/>
                </a:cubicBezTo>
                <a:cubicBezTo>
                  <a:pt x="1172861" y="7415"/>
                  <a:pt x="1174487" y="11341"/>
                  <a:pt x="1174487" y="15434"/>
                </a:cubicBezTo>
                <a:lnTo>
                  <a:pt x="1174487" y="77772"/>
                </a:lnTo>
                <a:cubicBezTo>
                  <a:pt x="1174487" y="81865"/>
                  <a:pt x="1172861" y="85791"/>
                  <a:pt x="1169966" y="88685"/>
                </a:cubicBezTo>
                <a:cubicBezTo>
                  <a:pt x="1167072" y="91580"/>
                  <a:pt x="1163146" y="93206"/>
                  <a:pt x="1159053" y="93206"/>
                </a:cubicBezTo>
                <a:lnTo>
                  <a:pt x="15434" y="93206"/>
                </a:lnTo>
                <a:cubicBezTo>
                  <a:pt x="11341" y="93206"/>
                  <a:pt x="7415" y="91580"/>
                  <a:pt x="4520" y="88685"/>
                </a:cubicBezTo>
                <a:cubicBezTo>
                  <a:pt x="1626" y="85791"/>
                  <a:pt x="0" y="81865"/>
                  <a:pt x="0" y="77772"/>
                </a:cubicBezTo>
                <a:lnTo>
                  <a:pt x="0" y="15434"/>
                </a:lnTo>
                <a:cubicBezTo>
                  <a:pt x="0" y="11341"/>
                  <a:pt x="1626" y="7415"/>
                  <a:pt x="4520" y="4520"/>
                </a:cubicBezTo>
                <a:cubicBezTo>
                  <a:pt x="7415" y="1626"/>
                  <a:pt x="11341" y="0"/>
                  <a:pt x="1543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7" name="Freeform 7"/>
          <p:cNvSpPr/>
          <p:nvPr/>
        </p:nvSpPr>
        <p:spPr>
          <a:xfrm>
            <a:off x="1426557" y="20711141"/>
            <a:ext cx="14045645" cy="1114614"/>
          </a:xfrm>
          <a:custGeom>
            <a:avLst/>
            <a:gdLst/>
            <a:ahLst/>
            <a:cxnLst/>
            <a:rect l="l" t="t" r="r" b="b"/>
            <a:pathLst>
              <a:path w="1174516" h="93206">
                <a:moveTo>
                  <a:pt x="15434" y="0"/>
                </a:moveTo>
                <a:lnTo>
                  <a:pt x="1159082" y="0"/>
                </a:lnTo>
                <a:cubicBezTo>
                  <a:pt x="1163175" y="0"/>
                  <a:pt x="1167101" y="1626"/>
                  <a:pt x="1169995" y="4520"/>
                </a:cubicBezTo>
                <a:cubicBezTo>
                  <a:pt x="1172889" y="7415"/>
                  <a:pt x="1174516" y="11340"/>
                  <a:pt x="1174516" y="15434"/>
                </a:cubicBezTo>
                <a:lnTo>
                  <a:pt x="1174516" y="77772"/>
                </a:lnTo>
                <a:cubicBezTo>
                  <a:pt x="1174516" y="81865"/>
                  <a:pt x="1172889" y="85791"/>
                  <a:pt x="1169995" y="88685"/>
                </a:cubicBezTo>
                <a:cubicBezTo>
                  <a:pt x="1167101" y="91580"/>
                  <a:pt x="1163175" y="93206"/>
                  <a:pt x="1159082" y="93206"/>
                </a:cubicBezTo>
                <a:lnTo>
                  <a:pt x="15434" y="93206"/>
                </a:lnTo>
                <a:cubicBezTo>
                  <a:pt x="6910" y="93206"/>
                  <a:pt x="0" y="86296"/>
                  <a:pt x="0" y="77772"/>
                </a:cubicBezTo>
                <a:lnTo>
                  <a:pt x="0" y="15434"/>
                </a:lnTo>
                <a:cubicBezTo>
                  <a:pt x="0" y="11340"/>
                  <a:pt x="1626" y="7415"/>
                  <a:pt x="4520" y="4520"/>
                </a:cubicBezTo>
                <a:cubicBezTo>
                  <a:pt x="7415" y="1626"/>
                  <a:pt x="11340" y="0"/>
                  <a:pt x="1543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425869" y="31130839"/>
            <a:ext cx="14776537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47AC4D"/>
                </a:solidFill>
                <a:latin typeface="Open Sans Bold"/>
              </a:rPr>
              <a:t>Materiais e Métodos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6557" y="31130839"/>
            <a:ext cx="14776537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47AC4D"/>
                </a:solidFill>
                <a:latin typeface="Open Sans Bold"/>
              </a:rPr>
              <a:t>Objetivo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26557" y="30855455"/>
            <a:ext cx="14045645" cy="1114614"/>
          </a:xfrm>
          <a:custGeom>
            <a:avLst/>
            <a:gdLst/>
            <a:ahLst/>
            <a:cxnLst/>
            <a:rect l="l" t="t" r="r" b="b"/>
            <a:pathLst>
              <a:path w="1174516" h="93206">
                <a:moveTo>
                  <a:pt x="15434" y="0"/>
                </a:moveTo>
                <a:lnTo>
                  <a:pt x="1159082" y="0"/>
                </a:lnTo>
                <a:cubicBezTo>
                  <a:pt x="1163175" y="0"/>
                  <a:pt x="1167101" y="1626"/>
                  <a:pt x="1169995" y="4520"/>
                </a:cubicBezTo>
                <a:cubicBezTo>
                  <a:pt x="1172889" y="7415"/>
                  <a:pt x="1174516" y="11340"/>
                  <a:pt x="1174516" y="15434"/>
                </a:cubicBezTo>
                <a:lnTo>
                  <a:pt x="1174516" y="77772"/>
                </a:lnTo>
                <a:cubicBezTo>
                  <a:pt x="1174516" y="81865"/>
                  <a:pt x="1172889" y="85791"/>
                  <a:pt x="1169995" y="88685"/>
                </a:cubicBezTo>
                <a:cubicBezTo>
                  <a:pt x="1167101" y="91580"/>
                  <a:pt x="1163175" y="93206"/>
                  <a:pt x="1159082" y="93206"/>
                </a:cubicBezTo>
                <a:lnTo>
                  <a:pt x="15434" y="93206"/>
                </a:lnTo>
                <a:cubicBezTo>
                  <a:pt x="6910" y="93206"/>
                  <a:pt x="0" y="86296"/>
                  <a:pt x="0" y="77772"/>
                </a:cubicBezTo>
                <a:lnTo>
                  <a:pt x="0" y="15434"/>
                </a:lnTo>
                <a:cubicBezTo>
                  <a:pt x="0" y="11340"/>
                  <a:pt x="1626" y="7415"/>
                  <a:pt x="4520" y="4520"/>
                </a:cubicBezTo>
                <a:cubicBezTo>
                  <a:pt x="7415" y="1626"/>
                  <a:pt x="11340" y="0"/>
                  <a:pt x="1543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924589" y="10567006"/>
            <a:ext cx="14055729" cy="1114614"/>
          </a:xfrm>
          <a:custGeom>
            <a:avLst/>
            <a:gdLst/>
            <a:ahLst/>
            <a:cxnLst/>
            <a:rect l="l" t="t" r="r" b="b"/>
            <a:pathLst>
              <a:path w="1175360" h="93206">
                <a:moveTo>
                  <a:pt x="15422" y="0"/>
                </a:moveTo>
                <a:lnTo>
                  <a:pt x="1159937" y="0"/>
                </a:lnTo>
                <a:cubicBezTo>
                  <a:pt x="1168455" y="0"/>
                  <a:pt x="1175360" y="6905"/>
                  <a:pt x="1175360" y="15422"/>
                </a:cubicBezTo>
                <a:lnTo>
                  <a:pt x="1175360" y="77783"/>
                </a:lnTo>
                <a:cubicBezTo>
                  <a:pt x="1175360" y="86301"/>
                  <a:pt x="1168455" y="93206"/>
                  <a:pt x="1159937" y="93206"/>
                </a:cubicBezTo>
                <a:lnTo>
                  <a:pt x="15422" y="93206"/>
                </a:lnTo>
                <a:cubicBezTo>
                  <a:pt x="6905" y="93206"/>
                  <a:pt x="0" y="86301"/>
                  <a:pt x="0" y="77783"/>
                </a:cubicBezTo>
                <a:lnTo>
                  <a:pt x="0" y="15422"/>
                </a:lnTo>
                <a:cubicBezTo>
                  <a:pt x="0" y="6905"/>
                  <a:pt x="6905" y="0"/>
                  <a:pt x="1542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6924589" y="20711141"/>
            <a:ext cx="14055729" cy="1114614"/>
          </a:xfrm>
          <a:custGeom>
            <a:avLst/>
            <a:gdLst/>
            <a:ahLst/>
            <a:cxnLst/>
            <a:rect l="l" t="t" r="r" b="b"/>
            <a:pathLst>
              <a:path w="1175360" h="93206">
                <a:moveTo>
                  <a:pt x="15422" y="0"/>
                </a:moveTo>
                <a:lnTo>
                  <a:pt x="1159937" y="0"/>
                </a:lnTo>
                <a:cubicBezTo>
                  <a:pt x="1168455" y="0"/>
                  <a:pt x="1175360" y="6905"/>
                  <a:pt x="1175360" y="15422"/>
                </a:cubicBezTo>
                <a:lnTo>
                  <a:pt x="1175360" y="77783"/>
                </a:lnTo>
                <a:cubicBezTo>
                  <a:pt x="1175360" y="86301"/>
                  <a:pt x="1168455" y="93206"/>
                  <a:pt x="1159937" y="93206"/>
                </a:cubicBezTo>
                <a:lnTo>
                  <a:pt x="15422" y="93206"/>
                </a:lnTo>
                <a:cubicBezTo>
                  <a:pt x="6905" y="93206"/>
                  <a:pt x="0" y="86301"/>
                  <a:pt x="0" y="77783"/>
                </a:cubicBezTo>
                <a:lnTo>
                  <a:pt x="0" y="15422"/>
                </a:lnTo>
                <a:cubicBezTo>
                  <a:pt x="0" y="6905"/>
                  <a:pt x="6905" y="0"/>
                  <a:pt x="1542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24589" y="30855455"/>
            <a:ext cx="14056073" cy="1114614"/>
          </a:xfrm>
          <a:custGeom>
            <a:avLst/>
            <a:gdLst/>
            <a:ahLst/>
            <a:cxnLst/>
            <a:rect l="l" t="t" r="r" b="b"/>
            <a:pathLst>
              <a:path w="1175388" h="93206">
                <a:moveTo>
                  <a:pt x="15422" y="0"/>
                </a:moveTo>
                <a:lnTo>
                  <a:pt x="1159966" y="0"/>
                </a:lnTo>
                <a:cubicBezTo>
                  <a:pt x="1168484" y="0"/>
                  <a:pt x="1175388" y="6905"/>
                  <a:pt x="1175388" y="15422"/>
                </a:cubicBezTo>
                <a:lnTo>
                  <a:pt x="1175388" y="77784"/>
                </a:lnTo>
                <a:cubicBezTo>
                  <a:pt x="1175388" y="81874"/>
                  <a:pt x="1173764" y="85796"/>
                  <a:pt x="1170871" y="88689"/>
                </a:cubicBezTo>
                <a:cubicBezTo>
                  <a:pt x="1167979" y="91581"/>
                  <a:pt x="1164057" y="93206"/>
                  <a:pt x="1159966" y="93206"/>
                </a:cubicBezTo>
                <a:lnTo>
                  <a:pt x="15422" y="93206"/>
                </a:lnTo>
                <a:cubicBezTo>
                  <a:pt x="6905" y="93206"/>
                  <a:pt x="0" y="86301"/>
                  <a:pt x="0" y="77784"/>
                </a:cubicBezTo>
                <a:lnTo>
                  <a:pt x="0" y="15422"/>
                </a:lnTo>
                <a:cubicBezTo>
                  <a:pt x="0" y="6905"/>
                  <a:pt x="6905" y="0"/>
                  <a:pt x="1542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24" name="TextBox 24"/>
          <p:cNvSpPr txBox="1"/>
          <p:nvPr/>
        </p:nvSpPr>
        <p:spPr>
          <a:xfrm>
            <a:off x="1423463" y="7215179"/>
            <a:ext cx="29553761" cy="208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Nome do autor(a) (Modalidade de Ensino do Autor Principal); Nome do orientador(a) (Especificação de Orientador); Nome do colaborador ou autor (Especificação de Colaborador ou Autor); Nome do colaborador ou autor (Especificação de Colaborador ou Autor).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6557" y="10842389"/>
            <a:ext cx="14045633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Introdução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26557" y="20986525"/>
            <a:ext cx="14045633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Objetivos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6213" y="31130839"/>
            <a:ext cx="14045977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Materiais e Métodos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924589" y="10842389"/>
            <a:ext cx="14055729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Resultados e Discussões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24589" y="20986525"/>
            <a:ext cx="14055729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Conclusão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24589" y="31130839"/>
            <a:ext cx="14056073" cy="7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6000">
                <a:solidFill>
                  <a:srgbClr val="FFFFFF"/>
                </a:solidFill>
                <a:latin typeface="Open Sans Bold"/>
              </a:rPr>
              <a:t>Referências Bibliográficas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30682" y="12148345"/>
            <a:ext cx="14041508" cy="81276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da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introdução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neste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campo. 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30682" y="22295655"/>
            <a:ext cx="14041508" cy="81276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objetivos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neste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campo. 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430682" y="32436794"/>
            <a:ext cx="14041508" cy="87560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materiais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métodos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neste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campo. Sinta-se livre para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inserção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de imagens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outros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tipos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mídia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6936391" y="12151341"/>
            <a:ext cx="14045645" cy="81276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resultados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e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discussões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neste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campo. Sinta-se livre para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inserção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de imagens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outros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tipos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mídia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936391" y="22292480"/>
            <a:ext cx="14045645" cy="81276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conclusão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neste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campo. 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6932279" y="32436794"/>
            <a:ext cx="14041508" cy="87560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das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referências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bibliográficas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seu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trabalho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"/>
              </a:rPr>
              <a:t>neste</a:t>
            </a:r>
            <a:r>
              <a:rPr lang="en-US" sz="3500" dirty="0">
                <a:solidFill>
                  <a:srgbClr val="000000"/>
                </a:solidFill>
                <a:latin typeface="Open Sans"/>
              </a:rPr>
              <a:t> campo. 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425526" y="5213923"/>
            <a:ext cx="29551699" cy="154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dirty="0" err="1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Título</a:t>
            </a:r>
            <a:r>
              <a:rPr lang="en-US" sz="6500" dirty="0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 do </a:t>
            </a:r>
            <a:r>
              <a:rPr lang="en-US" sz="6500" dirty="0" err="1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Trabalho</a:t>
            </a:r>
            <a:endParaRPr lang="en-US" sz="6500" dirty="0">
              <a:solidFill>
                <a:schemeClr val="tx2">
                  <a:lumMod val="75000"/>
                </a:schemeClr>
              </a:solidFill>
              <a:latin typeface="Open Sans Bold Bold"/>
            </a:endParaRPr>
          </a:p>
          <a:p>
            <a:pPr algn="ctr">
              <a:lnSpc>
                <a:spcPts val="5915"/>
              </a:lnSpc>
            </a:pPr>
            <a:r>
              <a:rPr lang="en-US" sz="6500" dirty="0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(</a:t>
            </a:r>
            <a:r>
              <a:rPr lang="en-US" sz="6500" dirty="0" err="1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Centralizado</a:t>
            </a:r>
            <a:r>
              <a:rPr lang="en-US" sz="6500" dirty="0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 e </a:t>
            </a:r>
            <a:r>
              <a:rPr lang="en-US" sz="6500" dirty="0" err="1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em</a:t>
            </a:r>
            <a:r>
              <a:rPr lang="en-US" sz="6500" dirty="0">
                <a:solidFill>
                  <a:schemeClr val="tx2">
                    <a:lumMod val="75000"/>
                  </a:schemeClr>
                </a:solidFill>
                <a:latin typeface="Open Sans Bold Bold"/>
              </a:rPr>
              <a:t> Negrito)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164</Words>
  <Application>Microsoft Office PowerPoint</Application>
  <PresentationFormat>Personalizar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Open Sans Bold Bold</vt:lpstr>
      <vt:lpstr>Calibri</vt:lpstr>
      <vt:lpstr>Open Sans Bold</vt:lpstr>
      <vt:lpstr>Open Sans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11° CPPG - Modelo de Pôster.pptx (90 × 120 cm)</dc:title>
  <dc:creator>Adriano Jakelaitis</dc:creator>
  <cp:lastModifiedBy>.</cp:lastModifiedBy>
  <cp:revision>2</cp:revision>
  <dcterms:created xsi:type="dcterms:W3CDTF">2006-08-16T00:00:00Z</dcterms:created>
  <dcterms:modified xsi:type="dcterms:W3CDTF">2023-10-16T20:00:52Z</dcterms:modified>
  <dc:identifier>DAFSzFr2sCo</dc:identifier>
</cp:coreProperties>
</file>